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275" r:id="rId5"/>
    <p:sldId id="291" r:id="rId6"/>
    <p:sldId id="267" r:id="rId7"/>
    <p:sldId id="292" r:id="rId8"/>
    <p:sldId id="293" r:id="rId9"/>
    <p:sldId id="287" r:id="rId10"/>
    <p:sldId id="294" r:id="rId11"/>
    <p:sldId id="298" r:id="rId12"/>
    <p:sldId id="297" r:id="rId13"/>
    <p:sldId id="284"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EDE3CB-6DE9-C18A-55DA-ACB82C4BEAA8}" name="STANIC, Alex - Children's Commissioner" initials="SACC" userId="S::Alex.STANIC@education.gov.uk::c164d384-4e47-4cf2-a1d7-546923fd3873" providerId="AD"/>
  <p188:author id="{09F520CE-8B0B-B8A4-71EE-3692C69BC2EA}" name="DAVIES, Scout - Children's Commissioner" initials="DSCC" userId="S::Scout.DAVIES@EDUCATION.GOV.UK::521684c3-aeef-4b3b-8b21-fcb3b0e9238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02" autoAdjust="0"/>
  </p:normalViewPr>
  <p:slideViewPr>
    <p:cSldViewPr snapToGrid="0">
      <p:cViewPr varScale="1">
        <p:scale>
          <a:sx n="59" d="100"/>
          <a:sy n="59" d="100"/>
        </p:scale>
        <p:origin x="1479"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Scout - Children's Commissioner" userId="521684c3-aeef-4b3b-8b21-fcb3b0e92388" providerId="ADAL" clId="{425005BE-6022-4E3E-94CF-0F45DF374906}"/>
    <pc:docChg chg="delSld">
      <pc:chgData name="DAVIES, Scout - Children's Commissioner" userId="521684c3-aeef-4b3b-8b21-fcb3b0e92388" providerId="ADAL" clId="{425005BE-6022-4E3E-94CF-0F45DF374906}" dt="2023-08-31T08:57:46.143" v="1" actId="47"/>
      <pc:docMkLst>
        <pc:docMk/>
      </pc:docMkLst>
      <pc:sldChg chg="del">
        <pc:chgData name="DAVIES, Scout - Children's Commissioner" userId="521684c3-aeef-4b3b-8b21-fcb3b0e92388" providerId="ADAL" clId="{425005BE-6022-4E3E-94CF-0F45DF374906}" dt="2023-08-31T08:57:46.143" v="1" actId="47"/>
        <pc:sldMkLst>
          <pc:docMk/>
          <pc:sldMk cId="1766244590" sldId="290"/>
        </pc:sldMkLst>
      </pc:sldChg>
      <pc:sldChg chg="del">
        <pc:chgData name="DAVIES, Scout - Children's Commissioner" userId="521684c3-aeef-4b3b-8b21-fcb3b0e92388" providerId="ADAL" clId="{425005BE-6022-4E3E-94CF-0F45DF374906}" dt="2023-08-31T08:57:43.713" v="0" actId="47"/>
        <pc:sldMkLst>
          <pc:docMk/>
          <pc:sldMk cId="4041568591" sldId="295"/>
        </pc:sldMkLst>
      </pc:sldChg>
    </pc:docChg>
  </pc:docChgLst>
  <pc:docChgLst>
    <pc:chgData name="WILCOCK, Alice - Children's Commisioner" userId="2abff6c2-ffed-44e8-8883-44761df41438" providerId="ADAL" clId="{DEE11DAB-474E-4653-BDBB-381FC6DA15B4}"/>
    <pc:docChg chg="undo custSel modSld">
      <pc:chgData name="WILCOCK, Alice - Children's Commisioner" userId="2abff6c2-ffed-44e8-8883-44761df41438" providerId="ADAL" clId="{DEE11DAB-474E-4653-BDBB-381FC6DA15B4}" dt="2023-07-14T15:32:35.324" v="1720" actId="14100"/>
      <pc:docMkLst>
        <pc:docMk/>
      </pc:docMkLst>
      <pc:sldChg chg="addSp delSp modSp mod">
        <pc:chgData name="WILCOCK, Alice - Children's Commisioner" userId="2abff6c2-ffed-44e8-8883-44761df41438" providerId="ADAL" clId="{DEE11DAB-474E-4653-BDBB-381FC6DA15B4}" dt="2023-07-14T15:32:35.324" v="1720" actId="14100"/>
        <pc:sldMkLst>
          <pc:docMk/>
          <pc:sldMk cId="366899729" sldId="267"/>
        </pc:sldMkLst>
        <pc:spChg chg="del">
          <ac:chgData name="WILCOCK, Alice - Children's Commisioner" userId="2abff6c2-ffed-44e8-8883-44761df41438" providerId="ADAL" clId="{DEE11DAB-474E-4653-BDBB-381FC6DA15B4}" dt="2023-07-14T15:26:50.561" v="1444" actId="478"/>
          <ac:spMkLst>
            <pc:docMk/>
            <pc:sldMk cId="366899729" sldId="267"/>
            <ac:spMk id="3" creationId="{E3C8994E-8681-D372-20AF-86E302F84223}"/>
          </ac:spMkLst>
        </pc:spChg>
        <pc:spChg chg="add mod">
          <ac:chgData name="WILCOCK, Alice - Children's Commisioner" userId="2abff6c2-ffed-44e8-8883-44761df41438" providerId="ADAL" clId="{DEE11DAB-474E-4653-BDBB-381FC6DA15B4}" dt="2023-07-14T15:30:09.904" v="1585" actId="1076"/>
          <ac:spMkLst>
            <pc:docMk/>
            <pc:sldMk cId="366899729" sldId="267"/>
            <ac:spMk id="4" creationId="{ADA2A16C-F494-957B-B141-B8B1A27B78AE}"/>
          </ac:spMkLst>
        </pc:spChg>
        <pc:spChg chg="mod">
          <ac:chgData name="WILCOCK, Alice - Children's Commisioner" userId="2abff6c2-ffed-44e8-8883-44761df41438" providerId="ADAL" clId="{DEE11DAB-474E-4653-BDBB-381FC6DA15B4}" dt="2023-07-14T15:30:04.869" v="1584" actId="1076"/>
          <ac:spMkLst>
            <pc:docMk/>
            <pc:sldMk cId="366899729" sldId="267"/>
            <ac:spMk id="5" creationId="{A9924DBA-626D-58A1-CC84-10AFFDE96303}"/>
          </ac:spMkLst>
        </pc:spChg>
        <pc:spChg chg="mod">
          <ac:chgData name="WILCOCK, Alice - Children's Commisioner" userId="2abff6c2-ffed-44e8-8883-44761df41438" providerId="ADAL" clId="{DEE11DAB-474E-4653-BDBB-381FC6DA15B4}" dt="2023-07-14T15:31:47.100" v="1673" actId="1076"/>
          <ac:spMkLst>
            <pc:docMk/>
            <pc:sldMk cId="366899729" sldId="267"/>
            <ac:spMk id="6" creationId="{30886A79-CF0F-DC8A-A64C-72F8B5DE2AB1}"/>
          </ac:spMkLst>
        </pc:spChg>
        <pc:spChg chg="mod">
          <ac:chgData name="WILCOCK, Alice - Children's Commisioner" userId="2abff6c2-ffed-44e8-8883-44761df41438" providerId="ADAL" clId="{DEE11DAB-474E-4653-BDBB-381FC6DA15B4}" dt="2023-07-14T15:29:55.559" v="1583" actId="1076"/>
          <ac:spMkLst>
            <pc:docMk/>
            <pc:sldMk cId="366899729" sldId="267"/>
            <ac:spMk id="7" creationId="{B5A66FA6-B548-437C-0ED0-768A0D38F946}"/>
          </ac:spMkLst>
        </pc:spChg>
        <pc:spChg chg="del">
          <ac:chgData name="WILCOCK, Alice - Children's Commisioner" userId="2abff6c2-ffed-44e8-8883-44761df41438" providerId="ADAL" clId="{DEE11DAB-474E-4653-BDBB-381FC6DA15B4}" dt="2023-07-14T15:26:16.471" v="1429" actId="478"/>
          <ac:spMkLst>
            <pc:docMk/>
            <pc:sldMk cId="366899729" sldId="267"/>
            <ac:spMk id="9" creationId="{5EC8BD28-9404-D5EC-C554-48E661A0A003}"/>
          </ac:spMkLst>
        </pc:spChg>
        <pc:spChg chg="add mod">
          <ac:chgData name="WILCOCK, Alice - Children's Commisioner" userId="2abff6c2-ffed-44e8-8883-44761df41438" providerId="ADAL" clId="{DEE11DAB-474E-4653-BDBB-381FC6DA15B4}" dt="2023-07-14T15:32:09.170" v="1678" actId="20577"/>
          <ac:spMkLst>
            <pc:docMk/>
            <pc:sldMk cId="366899729" sldId="267"/>
            <ac:spMk id="10" creationId="{106C42E5-B02A-0FCD-1514-EF21D401DF9B}"/>
          </ac:spMkLst>
        </pc:spChg>
        <pc:spChg chg="del">
          <ac:chgData name="WILCOCK, Alice - Children's Commisioner" userId="2abff6c2-ffed-44e8-8883-44761df41438" providerId="ADAL" clId="{DEE11DAB-474E-4653-BDBB-381FC6DA15B4}" dt="2023-07-14T15:26:32.643" v="1438" actId="478"/>
          <ac:spMkLst>
            <pc:docMk/>
            <pc:sldMk cId="366899729" sldId="267"/>
            <ac:spMk id="11" creationId="{F07183D9-E872-E18D-44BE-85ECCA13E472}"/>
          </ac:spMkLst>
        </pc:spChg>
        <pc:spChg chg="mod">
          <ac:chgData name="WILCOCK, Alice - Children's Commisioner" userId="2abff6c2-ffed-44e8-8883-44761df41438" providerId="ADAL" clId="{DEE11DAB-474E-4653-BDBB-381FC6DA15B4}" dt="2023-07-14T15:31:16.509" v="1671" actId="1076"/>
          <ac:spMkLst>
            <pc:docMk/>
            <pc:sldMk cId="366899729" sldId="267"/>
            <ac:spMk id="12" creationId="{590CB4F9-6248-6F5F-616D-0CB71BEF412A}"/>
          </ac:spMkLst>
        </pc:spChg>
        <pc:spChg chg="mod">
          <ac:chgData name="WILCOCK, Alice - Children's Commisioner" userId="2abff6c2-ffed-44e8-8883-44761df41438" providerId="ADAL" clId="{DEE11DAB-474E-4653-BDBB-381FC6DA15B4}" dt="2023-07-14T15:31:30.226" v="1672" actId="1076"/>
          <ac:spMkLst>
            <pc:docMk/>
            <pc:sldMk cId="366899729" sldId="267"/>
            <ac:spMk id="13" creationId="{9F51B3F6-952A-8B96-C6BF-D18854475FB2}"/>
          </ac:spMkLst>
        </pc:spChg>
        <pc:spChg chg="mod">
          <ac:chgData name="WILCOCK, Alice - Children's Commisioner" userId="2abff6c2-ffed-44e8-8883-44761df41438" providerId="ADAL" clId="{DEE11DAB-474E-4653-BDBB-381FC6DA15B4}" dt="2023-07-14T15:29:36.687" v="1580" actId="1076"/>
          <ac:spMkLst>
            <pc:docMk/>
            <pc:sldMk cId="366899729" sldId="267"/>
            <ac:spMk id="14" creationId="{FD551CAE-B55C-84F5-8B78-A2A1150B333D}"/>
          </ac:spMkLst>
        </pc:spChg>
        <pc:spChg chg="mod">
          <ac:chgData name="WILCOCK, Alice - Children's Commisioner" userId="2abff6c2-ffed-44e8-8883-44761df41438" providerId="ADAL" clId="{DEE11DAB-474E-4653-BDBB-381FC6DA15B4}" dt="2023-07-14T15:25:11.348" v="1338" actId="20577"/>
          <ac:spMkLst>
            <pc:docMk/>
            <pc:sldMk cId="366899729" sldId="267"/>
            <ac:spMk id="15" creationId="{EC891A26-CC81-04EA-C773-1A71092A0054}"/>
          </ac:spMkLst>
        </pc:spChg>
        <pc:spChg chg="add mod">
          <ac:chgData name="WILCOCK, Alice - Children's Commisioner" userId="2abff6c2-ffed-44e8-8883-44761df41438" providerId="ADAL" clId="{DEE11DAB-474E-4653-BDBB-381FC6DA15B4}" dt="2023-07-14T15:32:35.324" v="1720" actId="14100"/>
          <ac:spMkLst>
            <pc:docMk/>
            <pc:sldMk cId="366899729" sldId="267"/>
            <ac:spMk id="27" creationId="{287F5A1C-FF6A-9F2D-0DAF-A4EFC5428B32}"/>
          </ac:spMkLst>
        </pc:spChg>
        <pc:picChg chg="add mod">
          <ac:chgData name="WILCOCK, Alice - Children's Commisioner" userId="2abff6c2-ffed-44e8-8883-44761df41438" providerId="ADAL" clId="{DEE11DAB-474E-4653-BDBB-381FC6DA15B4}" dt="2023-07-14T15:30:59.878" v="1667" actId="1076"/>
          <ac:picMkLst>
            <pc:docMk/>
            <pc:sldMk cId="366899729" sldId="267"/>
            <ac:picMk id="2" creationId="{55C0A71C-2E05-9FCC-1CB0-483A952265AB}"/>
          </ac:picMkLst>
        </pc:picChg>
        <pc:picChg chg="add mod">
          <ac:chgData name="WILCOCK, Alice - Children's Commisioner" userId="2abff6c2-ffed-44e8-8883-44761df41438" providerId="ADAL" clId="{DEE11DAB-474E-4653-BDBB-381FC6DA15B4}" dt="2023-07-14T15:32:07.155" v="1677" actId="1076"/>
          <ac:picMkLst>
            <pc:docMk/>
            <pc:sldMk cId="366899729" sldId="267"/>
            <ac:picMk id="8" creationId="{458F81A1-C2D2-107E-77D5-8F140ADAD9E7}"/>
          </ac:picMkLst>
        </pc:picChg>
        <pc:picChg chg="mod">
          <ac:chgData name="WILCOCK, Alice - Children's Commisioner" userId="2abff6c2-ffed-44e8-8883-44761df41438" providerId="ADAL" clId="{DEE11DAB-474E-4653-BDBB-381FC6DA15B4}" dt="2023-07-14T15:29:36.687" v="1580" actId="1076"/>
          <ac:picMkLst>
            <pc:docMk/>
            <pc:sldMk cId="366899729" sldId="267"/>
            <ac:picMk id="16" creationId="{836FAE95-1837-CE84-2E1B-B4B61CA77C18}"/>
          </ac:picMkLst>
        </pc:picChg>
        <pc:picChg chg="mod">
          <ac:chgData name="WILCOCK, Alice - Children's Commisioner" userId="2abff6c2-ffed-44e8-8883-44761df41438" providerId="ADAL" clId="{DEE11DAB-474E-4653-BDBB-381FC6DA15B4}" dt="2023-07-14T15:31:30.226" v="1672" actId="1076"/>
          <ac:picMkLst>
            <pc:docMk/>
            <pc:sldMk cId="366899729" sldId="267"/>
            <ac:picMk id="17" creationId="{8528036C-461B-B330-DCF9-945DFE7BAF2C}"/>
          </ac:picMkLst>
        </pc:picChg>
        <pc:picChg chg="del">
          <ac:chgData name="WILCOCK, Alice - Children's Commisioner" userId="2abff6c2-ffed-44e8-8883-44761df41438" providerId="ADAL" clId="{DEE11DAB-474E-4653-BDBB-381FC6DA15B4}" dt="2023-07-14T15:26:32.643" v="1438" actId="478"/>
          <ac:picMkLst>
            <pc:docMk/>
            <pc:sldMk cId="366899729" sldId="267"/>
            <ac:picMk id="18" creationId="{3F524B22-85DE-5817-5070-8F24BF65F5CD}"/>
          </ac:picMkLst>
        </pc:picChg>
        <pc:picChg chg="mod">
          <ac:chgData name="WILCOCK, Alice - Children's Commisioner" userId="2abff6c2-ffed-44e8-8883-44761df41438" providerId="ADAL" clId="{DEE11DAB-474E-4653-BDBB-381FC6DA15B4}" dt="2023-07-14T15:30:04.869" v="1584" actId="1076"/>
          <ac:picMkLst>
            <pc:docMk/>
            <pc:sldMk cId="366899729" sldId="267"/>
            <ac:picMk id="19" creationId="{46B83D65-D38A-B794-4B54-751A1C43CE90}"/>
          </ac:picMkLst>
        </pc:picChg>
        <pc:picChg chg="del">
          <ac:chgData name="WILCOCK, Alice - Children's Commisioner" userId="2abff6c2-ffed-44e8-8883-44761df41438" providerId="ADAL" clId="{DEE11DAB-474E-4653-BDBB-381FC6DA15B4}" dt="2023-07-14T15:26:50.561" v="1444" actId="478"/>
          <ac:picMkLst>
            <pc:docMk/>
            <pc:sldMk cId="366899729" sldId="267"/>
            <ac:picMk id="20" creationId="{A3E3454B-88CC-420D-F18A-DC2B6009B796}"/>
          </ac:picMkLst>
        </pc:picChg>
        <pc:picChg chg="mod">
          <ac:chgData name="WILCOCK, Alice - Children's Commisioner" userId="2abff6c2-ffed-44e8-8883-44761df41438" providerId="ADAL" clId="{DEE11DAB-474E-4653-BDBB-381FC6DA15B4}" dt="2023-07-14T15:29:55.559" v="1583" actId="1076"/>
          <ac:picMkLst>
            <pc:docMk/>
            <pc:sldMk cId="366899729" sldId="267"/>
            <ac:picMk id="21" creationId="{CFFD4534-E4B9-9B7A-3717-B3B9E373EF46}"/>
          </ac:picMkLst>
        </pc:picChg>
        <pc:picChg chg="add del">
          <ac:chgData name="WILCOCK, Alice - Children's Commisioner" userId="2abff6c2-ffed-44e8-8883-44761df41438" providerId="ADAL" clId="{DEE11DAB-474E-4653-BDBB-381FC6DA15B4}" dt="2023-07-14T15:24:51.829" v="1309" actId="478"/>
          <ac:picMkLst>
            <pc:docMk/>
            <pc:sldMk cId="366899729" sldId="267"/>
            <ac:picMk id="22" creationId="{3689B7E1-4EEE-F694-E8DA-FC08E257ACC5}"/>
          </ac:picMkLst>
        </pc:picChg>
        <pc:picChg chg="mod">
          <ac:chgData name="WILCOCK, Alice - Children's Commisioner" userId="2abff6c2-ffed-44e8-8883-44761df41438" providerId="ADAL" clId="{DEE11DAB-474E-4653-BDBB-381FC6DA15B4}" dt="2023-07-14T15:31:47.100" v="1673" actId="1076"/>
          <ac:picMkLst>
            <pc:docMk/>
            <pc:sldMk cId="366899729" sldId="267"/>
            <ac:picMk id="23" creationId="{FF6389DB-93DA-6563-B05A-A6675CCF626B}"/>
          </ac:picMkLst>
        </pc:picChg>
        <pc:picChg chg="mod">
          <ac:chgData name="WILCOCK, Alice - Children's Commisioner" userId="2abff6c2-ffed-44e8-8883-44761df41438" providerId="ADAL" clId="{DEE11DAB-474E-4653-BDBB-381FC6DA15B4}" dt="2023-07-14T15:31:16.509" v="1671" actId="1076"/>
          <ac:picMkLst>
            <pc:docMk/>
            <pc:sldMk cId="366899729" sldId="267"/>
            <ac:picMk id="24" creationId="{6445A022-E77D-BFA3-7A24-3F31EC670209}"/>
          </ac:picMkLst>
        </pc:picChg>
        <pc:picChg chg="del">
          <ac:chgData name="WILCOCK, Alice - Children's Commisioner" userId="2abff6c2-ffed-44e8-8883-44761df41438" providerId="ADAL" clId="{DEE11DAB-474E-4653-BDBB-381FC6DA15B4}" dt="2023-07-14T15:26:06.899" v="1426" actId="478"/>
          <ac:picMkLst>
            <pc:docMk/>
            <pc:sldMk cId="366899729" sldId="267"/>
            <ac:picMk id="25" creationId="{1B25C274-0105-2012-E4AA-989E9A5C98D8}"/>
          </ac:picMkLst>
        </pc:picChg>
        <pc:picChg chg="add mod">
          <ac:chgData name="WILCOCK, Alice - Children's Commisioner" userId="2abff6c2-ffed-44e8-8883-44761df41438" providerId="ADAL" clId="{DEE11DAB-474E-4653-BDBB-381FC6DA15B4}" dt="2023-07-14T15:32:32.056" v="1719" actId="1076"/>
          <ac:picMkLst>
            <pc:docMk/>
            <pc:sldMk cId="366899729" sldId="267"/>
            <ac:picMk id="26" creationId="{EAA2C4BF-2174-8C10-7D7F-6385C62A6121}"/>
          </ac:picMkLst>
        </pc:picChg>
      </pc:sldChg>
      <pc:sldChg chg="addSp delSp modSp mod modNotesTx">
        <pc:chgData name="WILCOCK, Alice - Children's Commisioner" userId="2abff6c2-ffed-44e8-8883-44761df41438" providerId="ADAL" clId="{DEE11DAB-474E-4653-BDBB-381FC6DA15B4}" dt="2023-07-14T15:11:45.419" v="1207" actId="207"/>
        <pc:sldMkLst>
          <pc:docMk/>
          <pc:sldMk cId="2746723775" sldId="284"/>
        </pc:sldMkLst>
        <pc:spChg chg="mod">
          <ac:chgData name="WILCOCK, Alice - Children's Commisioner" userId="2abff6c2-ffed-44e8-8883-44761df41438" providerId="ADAL" clId="{DEE11DAB-474E-4653-BDBB-381FC6DA15B4}" dt="2023-07-14T15:03:06.348" v="151" actId="14100"/>
          <ac:spMkLst>
            <pc:docMk/>
            <pc:sldMk cId="2746723775" sldId="284"/>
            <ac:spMk id="2" creationId="{47E39CBA-93C3-FDE7-4F94-ED56430CD5D3}"/>
          </ac:spMkLst>
        </pc:spChg>
        <pc:spChg chg="del">
          <ac:chgData name="WILCOCK, Alice - Children's Commisioner" userId="2abff6c2-ffed-44e8-8883-44761df41438" providerId="ADAL" clId="{DEE11DAB-474E-4653-BDBB-381FC6DA15B4}" dt="2023-07-14T15:08:53.754" v="1126" actId="478"/>
          <ac:spMkLst>
            <pc:docMk/>
            <pc:sldMk cId="2746723775" sldId="284"/>
            <ac:spMk id="3" creationId="{C7B32C29-91BD-B8A7-D90A-ED4856873EDB}"/>
          </ac:spMkLst>
        </pc:spChg>
        <pc:spChg chg="add del mod">
          <ac:chgData name="WILCOCK, Alice - Children's Commisioner" userId="2abff6c2-ffed-44e8-8883-44761df41438" providerId="ADAL" clId="{DEE11DAB-474E-4653-BDBB-381FC6DA15B4}" dt="2023-07-14T15:08:59.396" v="1127" actId="478"/>
          <ac:spMkLst>
            <pc:docMk/>
            <pc:sldMk cId="2746723775" sldId="284"/>
            <ac:spMk id="5" creationId="{9A75C507-40C4-82B6-464B-02692B1072D4}"/>
          </ac:spMkLst>
        </pc:spChg>
        <pc:spChg chg="add mod">
          <ac:chgData name="WILCOCK, Alice - Children's Commisioner" userId="2abff6c2-ffed-44e8-8883-44761df41438" providerId="ADAL" clId="{DEE11DAB-474E-4653-BDBB-381FC6DA15B4}" dt="2023-07-14T15:10:28.618" v="1169" actId="20577"/>
          <ac:spMkLst>
            <pc:docMk/>
            <pc:sldMk cId="2746723775" sldId="284"/>
            <ac:spMk id="7" creationId="{D4807467-7062-9C2F-CC8A-22CF3A37B8EC}"/>
          </ac:spMkLst>
        </pc:spChg>
        <pc:spChg chg="add mod">
          <ac:chgData name="WILCOCK, Alice - Children's Commisioner" userId="2abff6c2-ffed-44e8-8883-44761df41438" providerId="ADAL" clId="{DEE11DAB-474E-4653-BDBB-381FC6DA15B4}" dt="2023-07-14T15:10:15.599" v="1156" actId="20577"/>
          <ac:spMkLst>
            <pc:docMk/>
            <pc:sldMk cId="2746723775" sldId="284"/>
            <ac:spMk id="9" creationId="{D4E6B7DD-E54A-74CD-CEA5-F300A1F44972}"/>
          </ac:spMkLst>
        </pc:spChg>
        <pc:spChg chg="add mod">
          <ac:chgData name="WILCOCK, Alice - Children's Commisioner" userId="2abff6c2-ffed-44e8-8883-44761df41438" providerId="ADAL" clId="{DEE11DAB-474E-4653-BDBB-381FC6DA15B4}" dt="2023-07-14T15:10:38.369" v="1182" actId="207"/>
          <ac:spMkLst>
            <pc:docMk/>
            <pc:sldMk cId="2746723775" sldId="284"/>
            <ac:spMk id="10" creationId="{54984B8C-7D27-5808-955A-F42F636911E1}"/>
          </ac:spMkLst>
        </pc:spChg>
        <pc:spChg chg="add mod">
          <ac:chgData name="WILCOCK, Alice - Children's Commisioner" userId="2abff6c2-ffed-44e8-8883-44761df41438" providerId="ADAL" clId="{DEE11DAB-474E-4653-BDBB-381FC6DA15B4}" dt="2023-07-14T15:11:45.419" v="1207" actId="207"/>
          <ac:spMkLst>
            <pc:docMk/>
            <pc:sldMk cId="2746723775" sldId="284"/>
            <ac:spMk id="11" creationId="{0655AA5B-B419-3575-9377-9DB3E4C4818B}"/>
          </ac:spMkLst>
        </pc:spChg>
        <pc:spChg chg="add mod">
          <ac:chgData name="WILCOCK, Alice - Children's Commisioner" userId="2abff6c2-ffed-44e8-8883-44761df41438" providerId="ADAL" clId="{DEE11DAB-474E-4653-BDBB-381FC6DA15B4}" dt="2023-07-14T15:11:27.416" v="1202" actId="1076"/>
          <ac:spMkLst>
            <pc:docMk/>
            <pc:sldMk cId="2746723775" sldId="284"/>
            <ac:spMk id="12" creationId="{B699A697-1A10-BEEF-0143-095BA5E182AC}"/>
          </ac:spMkLst>
        </pc:spChg>
        <pc:spChg chg="add mod">
          <ac:chgData name="WILCOCK, Alice - Children's Commisioner" userId="2abff6c2-ffed-44e8-8883-44761df41438" providerId="ADAL" clId="{DEE11DAB-474E-4653-BDBB-381FC6DA15B4}" dt="2023-07-14T15:11:39.363" v="1206" actId="207"/>
          <ac:spMkLst>
            <pc:docMk/>
            <pc:sldMk cId="2746723775" sldId="284"/>
            <ac:spMk id="13" creationId="{F478BDBC-6E3A-79E6-8D13-44632E57BD61}"/>
          </ac:spMkLst>
        </pc:spChg>
        <pc:graphicFrameChg chg="del">
          <ac:chgData name="WILCOCK, Alice - Children's Commisioner" userId="2abff6c2-ffed-44e8-8883-44761df41438" providerId="ADAL" clId="{DEE11DAB-474E-4653-BDBB-381FC6DA15B4}" dt="2023-07-14T15:08:53.754" v="1126" actId="478"/>
          <ac:graphicFrameMkLst>
            <pc:docMk/>
            <pc:sldMk cId="2746723775" sldId="284"/>
            <ac:graphicFrameMk id="6" creationId="{14F3BC8D-BC9E-F1E0-196C-4128CB9C83F7}"/>
          </ac:graphicFrameMkLst>
        </pc:graphicFrameChg>
        <pc:picChg chg="del">
          <ac:chgData name="WILCOCK, Alice - Children's Commisioner" userId="2abff6c2-ffed-44e8-8883-44761df41438" providerId="ADAL" clId="{DEE11DAB-474E-4653-BDBB-381FC6DA15B4}" dt="2023-07-14T15:08:53.754" v="1126" actId="478"/>
          <ac:picMkLst>
            <pc:docMk/>
            <pc:sldMk cId="2746723775" sldId="284"/>
            <ac:picMk id="8" creationId="{F8D9361E-26EE-AC4A-10F1-A821F282CFE1}"/>
          </ac:picMkLst>
        </pc:picChg>
      </pc:sldChg>
      <pc:sldChg chg="addSp delSp modSp mod delAnim modNotesTx">
        <pc:chgData name="WILCOCK, Alice - Children's Commisioner" userId="2abff6c2-ffed-44e8-8883-44761df41438" providerId="ADAL" clId="{DEE11DAB-474E-4653-BDBB-381FC6DA15B4}" dt="2023-07-14T15:05:17.639" v="219" actId="20577"/>
        <pc:sldMkLst>
          <pc:docMk/>
          <pc:sldMk cId="1766244590" sldId="290"/>
        </pc:sldMkLst>
        <pc:spChg chg="add mod">
          <ac:chgData name="WILCOCK, Alice - Children's Commisioner" userId="2abff6c2-ffed-44e8-8883-44761df41438" providerId="ADAL" clId="{DEE11DAB-474E-4653-BDBB-381FC6DA15B4}" dt="2023-07-14T15:03:55.711" v="157" actId="20577"/>
          <ac:spMkLst>
            <pc:docMk/>
            <pc:sldMk cId="1766244590" sldId="290"/>
            <ac:spMk id="2" creationId="{654A176D-E176-F18B-63DC-A9EB02427044}"/>
          </ac:spMkLst>
        </pc:spChg>
        <pc:spChg chg="del">
          <ac:chgData name="WILCOCK, Alice - Children's Commisioner" userId="2abff6c2-ffed-44e8-8883-44761df41438" providerId="ADAL" clId="{DEE11DAB-474E-4653-BDBB-381FC6DA15B4}" dt="2023-07-14T15:03:57.827" v="158" actId="478"/>
          <ac:spMkLst>
            <pc:docMk/>
            <pc:sldMk cId="1766244590" sldId="290"/>
            <ac:spMk id="3" creationId="{2E89B9FA-2141-2AB7-C246-BA903116CFC5}"/>
          </ac:spMkLst>
        </pc:spChg>
        <pc:picChg chg="del">
          <ac:chgData name="WILCOCK, Alice - Children's Commisioner" userId="2abff6c2-ffed-44e8-8883-44761df41438" providerId="ADAL" clId="{DEE11DAB-474E-4653-BDBB-381FC6DA15B4}" dt="2023-07-14T15:03:45.469" v="152" actId="478"/>
          <ac:picMkLst>
            <pc:docMk/>
            <pc:sldMk cId="1766244590" sldId="290"/>
            <ac:picMk id="5" creationId="{EB45F8C8-5787-9B47-D51E-70375B3596CE}"/>
          </ac:picMkLst>
        </pc:picChg>
      </pc:sldChg>
      <pc:sldChg chg="modSp mod">
        <pc:chgData name="WILCOCK, Alice - Children's Commisioner" userId="2abff6c2-ffed-44e8-8883-44761df41438" providerId="ADAL" clId="{DEE11DAB-474E-4653-BDBB-381FC6DA15B4}" dt="2023-07-14T15:24:37.903" v="1307" actId="20577"/>
        <pc:sldMkLst>
          <pc:docMk/>
          <pc:sldMk cId="2678390337" sldId="291"/>
        </pc:sldMkLst>
        <pc:spChg chg="mod">
          <ac:chgData name="WILCOCK, Alice - Children's Commisioner" userId="2abff6c2-ffed-44e8-8883-44761df41438" providerId="ADAL" clId="{DEE11DAB-474E-4653-BDBB-381FC6DA15B4}" dt="2023-07-14T15:24:37.903" v="1307" actId="20577"/>
          <ac:spMkLst>
            <pc:docMk/>
            <pc:sldMk cId="2678390337" sldId="291"/>
            <ac:spMk id="5" creationId="{1810F437-25DB-623F-49BF-317447B56AB8}"/>
          </ac:spMkLst>
        </pc:spChg>
      </pc:sldChg>
      <pc:sldChg chg="modSp mod modNotesTx">
        <pc:chgData name="WILCOCK, Alice - Children's Commisioner" userId="2abff6c2-ffed-44e8-8883-44761df41438" providerId="ADAL" clId="{DEE11DAB-474E-4653-BDBB-381FC6DA15B4}" dt="2023-07-14T15:12:48.466" v="1303" actId="20577"/>
        <pc:sldMkLst>
          <pc:docMk/>
          <pc:sldMk cId="680325206" sldId="292"/>
        </pc:sldMkLst>
        <pc:spChg chg="mod">
          <ac:chgData name="WILCOCK, Alice - Children's Commisioner" userId="2abff6c2-ffed-44e8-8883-44761df41438" providerId="ADAL" clId="{DEE11DAB-474E-4653-BDBB-381FC6DA15B4}" dt="2023-07-14T15:01:45.701" v="82" actId="20577"/>
          <ac:spMkLst>
            <pc:docMk/>
            <pc:sldMk cId="680325206" sldId="292"/>
            <ac:spMk id="5" creationId="{1810F437-25DB-623F-49BF-317447B56AB8}"/>
          </ac:spMkLst>
        </pc:spChg>
      </pc:sldChg>
      <pc:sldChg chg="modSp mod">
        <pc:chgData name="WILCOCK, Alice - Children's Commisioner" userId="2abff6c2-ffed-44e8-8883-44761df41438" providerId="ADAL" clId="{DEE11DAB-474E-4653-BDBB-381FC6DA15B4}" dt="2023-07-14T15:02:26.614" v="83" actId="20577"/>
        <pc:sldMkLst>
          <pc:docMk/>
          <pc:sldMk cId="2388236192" sldId="294"/>
        </pc:sldMkLst>
        <pc:spChg chg="mod">
          <ac:chgData name="WILCOCK, Alice - Children's Commisioner" userId="2abff6c2-ffed-44e8-8883-44761df41438" providerId="ADAL" clId="{DEE11DAB-474E-4653-BDBB-381FC6DA15B4}" dt="2023-07-14T15:02:26.614" v="83" actId="20577"/>
          <ac:spMkLst>
            <pc:docMk/>
            <pc:sldMk cId="2388236192" sldId="294"/>
            <ac:spMk id="5" creationId="{1810F437-25DB-623F-49BF-317447B56AB8}"/>
          </ac:spMkLst>
        </pc:spChg>
      </pc:sldChg>
      <pc:sldChg chg="addSp delSp modSp mod delAnim modNotesTx">
        <pc:chgData name="WILCOCK, Alice - Children's Commisioner" userId="2abff6c2-ffed-44e8-8883-44761df41438" providerId="ADAL" clId="{DEE11DAB-474E-4653-BDBB-381FC6DA15B4}" dt="2023-07-14T15:04:59.889" v="205" actId="13926"/>
        <pc:sldMkLst>
          <pc:docMk/>
          <pc:sldMk cId="4041568591" sldId="295"/>
        </pc:sldMkLst>
        <pc:spChg chg="del mod">
          <ac:chgData name="WILCOCK, Alice - Children's Commisioner" userId="2abff6c2-ffed-44e8-8883-44761df41438" providerId="ADAL" clId="{DEE11DAB-474E-4653-BDBB-381FC6DA15B4}" dt="2023-07-14T14:59:17.205" v="23" actId="478"/>
          <ac:spMkLst>
            <pc:docMk/>
            <pc:sldMk cId="4041568591" sldId="295"/>
            <ac:spMk id="2" creationId="{71FA7F87-2EBB-B509-8C28-AD918CDD2F24}"/>
          </ac:spMkLst>
        </pc:spChg>
        <pc:spChg chg="add mod ord">
          <ac:chgData name="WILCOCK, Alice - Children's Commisioner" userId="2abff6c2-ffed-44e8-8883-44761df41438" providerId="ADAL" clId="{DEE11DAB-474E-4653-BDBB-381FC6DA15B4}" dt="2023-07-14T15:04:04.495" v="166" actId="20577"/>
          <ac:spMkLst>
            <pc:docMk/>
            <pc:sldMk cId="4041568591" sldId="295"/>
            <ac:spMk id="3" creationId="{0BFAF547-2052-C948-06A8-E960A33A2ADB}"/>
          </ac:spMkLst>
        </pc:spChg>
        <pc:picChg chg="del">
          <ac:chgData name="WILCOCK, Alice - Children's Commisioner" userId="2abff6c2-ffed-44e8-8883-44761df41438" providerId="ADAL" clId="{DEE11DAB-474E-4653-BDBB-381FC6DA15B4}" dt="2023-07-14T14:59:14.138" v="21" actId="478"/>
          <ac:picMkLst>
            <pc:docMk/>
            <pc:sldMk cId="4041568591" sldId="295"/>
            <ac:picMk id="6" creationId="{610ADCC7-0462-4C43-9FF6-7DAF5722DD33}"/>
          </ac:picMkLst>
        </pc:picChg>
      </pc:sldChg>
      <pc:sldChg chg="modSp mod">
        <pc:chgData name="WILCOCK, Alice - Children's Commisioner" userId="2abff6c2-ffed-44e8-8883-44761df41438" providerId="ADAL" clId="{DEE11DAB-474E-4653-BDBB-381FC6DA15B4}" dt="2023-07-14T15:13:45.990" v="1305" actId="20577"/>
        <pc:sldMkLst>
          <pc:docMk/>
          <pc:sldMk cId="2758273759" sldId="297"/>
        </pc:sldMkLst>
        <pc:spChg chg="mod">
          <ac:chgData name="WILCOCK, Alice - Children's Commisioner" userId="2abff6c2-ffed-44e8-8883-44761df41438" providerId="ADAL" clId="{DEE11DAB-474E-4653-BDBB-381FC6DA15B4}" dt="2023-07-14T15:13:45.990" v="1305" actId="20577"/>
          <ac:spMkLst>
            <pc:docMk/>
            <pc:sldMk cId="2758273759" sldId="297"/>
            <ac:spMk id="8" creationId="{BFB9A15F-AFCF-7F10-DD39-C422E2EE63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A14A4-2849-48F2-96F4-E5ECE3B9D60E}"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6B5FD-BA68-4926-A96D-3ED7ABB30128}" type="slidenum">
              <a:rPr lang="en-GB" smtClean="0"/>
              <a:t>‹#›</a:t>
            </a:fld>
            <a:endParaRPr lang="en-GB"/>
          </a:p>
        </p:txBody>
      </p:sp>
    </p:spTree>
    <p:extLst>
      <p:ext uri="{BB962C8B-B14F-4D97-AF65-F5344CB8AC3E}">
        <p14:creationId xmlns:p14="http://schemas.microsoft.com/office/powerpoint/2010/main" val="128152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a:t>
            </a:fld>
            <a:endParaRPr lang="en-GB"/>
          </a:p>
        </p:txBody>
      </p:sp>
    </p:spTree>
    <p:extLst>
      <p:ext uri="{BB962C8B-B14F-4D97-AF65-F5344CB8AC3E}">
        <p14:creationId xmlns:p14="http://schemas.microsoft.com/office/powerpoint/2010/main" val="142874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opportunity for the students to talk amongst themselves and think about what opportunities school, (and the move to secondary school, might bring them). </a:t>
            </a:r>
          </a:p>
          <a:p>
            <a:endParaRPr lang="en-GB"/>
          </a:p>
          <a:p>
            <a:r>
              <a:rPr lang="en-GB"/>
              <a:t>Ask the children to turn to their neighbour and think about these – ask some of them to share some of their ideas</a:t>
            </a:r>
          </a:p>
          <a:p>
            <a:endParaRPr lang="en-GB"/>
          </a:p>
          <a:p>
            <a:r>
              <a:rPr lang="en-GB"/>
              <a:t>Talk about the importance of coming to school -  get the children to think about what difference attending school might have on their future. </a:t>
            </a:r>
          </a:p>
          <a:p>
            <a:endParaRPr lang="en-GB"/>
          </a:p>
          <a:p>
            <a:r>
              <a:rPr lang="en-GB"/>
              <a:t>Ask them to discuss this in pairs and then ask some of them to share</a:t>
            </a:r>
          </a:p>
          <a:p>
            <a:endParaRPr lang="en-GB"/>
          </a:p>
          <a:p>
            <a:r>
              <a:rPr lang="en-GB"/>
              <a:t>The reality is – attending school provides you with so many opportunities…</a:t>
            </a:r>
          </a:p>
        </p:txBody>
      </p:sp>
      <p:sp>
        <p:nvSpPr>
          <p:cNvPr id="4" name="Slide Number Placeholder 3"/>
          <p:cNvSpPr>
            <a:spLocks noGrp="1"/>
          </p:cNvSpPr>
          <p:nvPr>
            <p:ph type="sldNum" sz="quarter" idx="5"/>
          </p:nvPr>
        </p:nvSpPr>
        <p:spPr/>
        <p:txBody>
          <a:bodyPr/>
          <a:lstStyle/>
          <a:p>
            <a:fld id="{4FD6B5FD-BA68-4926-A96D-3ED7ABB30128}" type="slidenum">
              <a:rPr lang="en-GB" smtClean="0"/>
              <a:t>2</a:t>
            </a:fld>
            <a:endParaRPr lang="en-GB"/>
          </a:p>
        </p:txBody>
      </p:sp>
    </p:spTree>
    <p:extLst>
      <p:ext uri="{BB962C8B-B14F-4D97-AF65-F5344CB8AC3E}">
        <p14:creationId xmlns:p14="http://schemas.microsoft.com/office/powerpoint/2010/main" val="137084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tailored to your cohort.)</a:t>
            </a:r>
          </a:p>
          <a:p>
            <a:endParaRPr lang="en-GB" dirty="0"/>
          </a:p>
          <a:p>
            <a:r>
              <a:rPr lang="en-GB" dirty="0"/>
              <a:t>These are just some of the opportunities that we have thought of – there are so many opportunities that are coming your way – I really want you to make sure you are making the most of these and they are all found in school!</a:t>
            </a:r>
          </a:p>
          <a:p>
            <a:endParaRPr lang="en-GB" dirty="0"/>
          </a:p>
          <a:p>
            <a:r>
              <a:rPr lang="en-GB" dirty="0"/>
              <a:t>(This is an opportunity to get the children excited about what they might want to do/take advantage of.)</a:t>
            </a:r>
          </a:p>
          <a:p>
            <a:endParaRPr lang="en-GB" dirty="0"/>
          </a:p>
          <a:p>
            <a:r>
              <a:rPr lang="en-GB" dirty="0"/>
              <a:t>The most obvious one is that it means you can get qualifications to do the jobs you want to do or that will allow you to get jobs in the future, even if you don’t know what you want to do now.</a:t>
            </a:r>
          </a:p>
          <a:p>
            <a:endParaRPr lang="en-GB" dirty="0"/>
          </a:p>
          <a:p>
            <a:r>
              <a:rPr lang="en-GB" dirty="0"/>
              <a:t>But, there are so many other opportunities school provides, meeting friends, learning new skills that will help you throughout life </a:t>
            </a:r>
            <a:r>
              <a:rPr lang="en-GB" dirty="0" err="1"/>
              <a:t>e.g</a:t>
            </a:r>
            <a:r>
              <a:rPr lang="en-GB" dirty="0"/>
              <a:t> team work, communication, problem solving. Getting new experiences e.g. sports clubs and hobbies, school trips, being creative. </a:t>
            </a:r>
          </a:p>
        </p:txBody>
      </p:sp>
      <p:sp>
        <p:nvSpPr>
          <p:cNvPr id="4" name="Slide Number Placeholder 3"/>
          <p:cNvSpPr>
            <a:spLocks noGrp="1"/>
          </p:cNvSpPr>
          <p:nvPr>
            <p:ph type="sldNum" sz="quarter" idx="5"/>
          </p:nvPr>
        </p:nvSpPr>
        <p:spPr/>
        <p:txBody>
          <a:bodyPr/>
          <a:lstStyle/>
          <a:p>
            <a:fld id="{4FD6B5FD-BA68-4926-A96D-3ED7ABB30128}" type="slidenum">
              <a:rPr lang="en-GB" smtClean="0"/>
              <a:t>3</a:t>
            </a:fld>
            <a:endParaRPr lang="en-GB"/>
          </a:p>
        </p:txBody>
      </p:sp>
    </p:spTree>
    <p:extLst>
      <p:ext uri="{BB962C8B-B14F-4D97-AF65-F5344CB8AC3E}">
        <p14:creationId xmlns:p14="http://schemas.microsoft.com/office/powerpoint/2010/main" val="328133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[Option to do a pre-assembly task where the class are asked to write any worries down and put in a hat/something anonymous and then they can share some of these anonymously in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Interactive hands up hands down game. Close your eyes - hands up if have any worries or concerns about going to secondary school and hands down if you have none.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a:t>
            </a:r>
            <a:r>
              <a:rPr lang="en-GB" sz="1800" dirty="0">
                <a:effectLst/>
                <a:latin typeface="Segoe UI" panose="020B0502040204020203" pitchFamily="34" charset="0"/>
              </a:rPr>
              <a:t>ive them some examples from what children have told us are common worries and then say if you have worries you can speak to your teachers/…(for school to insert if they have someone else to talk to)</a:t>
            </a:r>
            <a:endParaRPr lang="en-GB" sz="1800" dirty="0">
              <a:effectLst/>
              <a:latin typeface="Arial" panose="020B0604020202020204" pitchFamily="34" charset="0"/>
            </a:endParaRPr>
          </a:p>
          <a:p>
            <a:endParaRPr lang="en-GB" dirty="0"/>
          </a:p>
          <a:p>
            <a:endParaRPr lang="en-GB" dirty="0"/>
          </a:p>
          <a:p>
            <a:r>
              <a:rPr lang="en-GB" dirty="0"/>
              <a:t>It is completely normal to be nervous or worried about going to school – I know it can feel scary on some days. It can also be really hard starting in a new year. Your teachers will be different, maybe some of your friends, your journey to school. Change can be scary but with it comes so many exciting opportunities as Rachel said. </a:t>
            </a:r>
          </a:p>
          <a:p>
            <a:endParaRPr lang="en-GB" dirty="0"/>
          </a:p>
          <a:p>
            <a:r>
              <a:rPr lang="en-GB" dirty="0"/>
              <a:t>Give the children an opportunity to discuss their worries with their neighbour. It’s important that you address these worries with practical solutions and ways they can manage them. I.E if they tell you they are scared they are going to get bullied remind them that this is common worry but that lots of children think this before they go to school. Remind them who they can go to talk to and how to support other children if they see them being bullied.  </a:t>
            </a:r>
          </a:p>
          <a:p>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4</a:t>
            </a:fld>
            <a:endParaRPr lang="en-GB"/>
          </a:p>
        </p:txBody>
      </p:sp>
    </p:spTree>
    <p:extLst>
      <p:ext uri="{BB962C8B-B14F-4D97-AF65-F5344CB8AC3E}">
        <p14:creationId xmlns:p14="http://schemas.microsoft.com/office/powerpoint/2010/main" val="75289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that sometimes, children have to miss school. During Covid we missed a lot of it and now we want to make sure that we are doing everything possible to ensure we can attend. </a:t>
            </a:r>
          </a:p>
          <a:p>
            <a:endParaRPr lang="en-GB"/>
          </a:p>
          <a:p>
            <a:r>
              <a:rPr lang="en-GB"/>
              <a:t>Hands up if you’d like to share (Get a few pupils to share their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loads of things we can do to get more support – make sure we are in school and make the most of it when we are there.</a:t>
            </a: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5</a:t>
            </a:fld>
            <a:endParaRPr lang="en-GB"/>
          </a:p>
        </p:txBody>
      </p:sp>
    </p:spTree>
    <p:extLst>
      <p:ext uri="{BB962C8B-B14F-4D97-AF65-F5344CB8AC3E}">
        <p14:creationId xmlns:p14="http://schemas.microsoft.com/office/powerpoint/2010/main" val="363502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shout out: </a:t>
            </a:r>
          </a:p>
          <a:p>
            <a:endParaRPr lang="en-GB" dirty="0"/>
          </a:p>
          <a:p>
            <a:r>
              <a:rPr lang="en-GB" dirty="0"/>
              <a:t>How many days are there in a year? 365</a:t>
            </a:r>
          </a:p>
          <a:p>
            <a:r>
              <a:rPr lang="en-GB" dirty="0"/>
              <a:t>How many of those days are you supposed to be in school? 190 </a:t>
            </a:r>
          </a:p>
          <a:p>
            <a:r>
              <a:rPr lang="en-GB" dirty="0"/>
              <a:t>That’s 175 days that you get to spend doing what you want – that’s loads! </a:t>
            </a:r>
          </a:p>
          <a:p>
            <a:pPr marL="0" indent="0">
              <a:buNone/>
            </a:pPr>
            <a:endParaRPr lang="en-GB" dirty="0"/>
          </a:p>
          <a:p>
            <a:pPr marL="0" indent="0">
              <a:buNone/>
            </a:pPr>
            <a:r>
              <a:rPr lang="en-GB" dirty="0"/>
              <a:t>If you spend 190 days in school – this will give you the very best chances of success </a:t>
            </a:r>
          </a:p>
          <a:p>
            <a:pPr marL="0" indent="0">
              <a:buNone/>
            </a:pPr>
            <a:endParaRPr lang="en-GB" dirty="0"/>
          </a:p>
          <a:p>
            <a:pPr marL="0" indent="0">
              <a:buNone/>
            </a:pPr>
            <a:r>
              <a:rPr lang="en-GB" dirty="0"/>
              <a:t>We don’t want any children to be what schools name ‘persistently absent’ – as this means you are going to find it really hard to succeed in school. How many days do you think you have to miss before you are considered persistently absent? 18 days </a:t>
            </a:r>
          </a:p>
          <a:p>
            <a:pPr marL="0" indent="0">
              <a:buNone/>
            </a:pPr>
            <a:endParaRPr lang="en-GB" dirty="0"/>
          </a:p>
          <a:p>
            <a:pPr marL="0" indent="0">
              <a:buNone/>
            </a:pPr>
            <a:r>
              <a:rPr lang="en-GB" dirty="0"/>
              <a:t>And that sounds like a lot – doesn’t it? It is, but it can easily add up. </a:t>
            </a:r>
          </a:p>
          <a:p>
            <a:pPr marL="0" indent="0">
              <a:buNone/>
            </a:pPr>
            <a:endParaRPr lang="en-GB" dirty="0"/>
          </a:p>
          <a:p>
            <a:pPr marL="0" indent="0">
              <a:buNone/>
            </a:pPr>
            <a:r>
              <a:rPr lang="en-GB" dirty="0"/>
              <a:t>But – if you miss 30 minutes of school a day – this could be by running five minutes late to every lesson or 15mins late at start of day and 15mins late after lunch. This amounts to 19 days lost each year.</a:t>
            </a:r>
          </a:p>
          <a:p>
            <a:pPr marL="0" indent="0">
              <a:buNone/>
            </a:pPr>
            <a:endParaRPr lang="en-GB" dirty="0"/>
          </a:p>
          <a:p>
            <a:pPr marL="0" indent="0">
              <a:buNone/>
            </a:pPr>
            <a:r>
              <a:rPr lang="en-GB" dirty="0"/>
              <a:t>I want to make sure that each and every one of you don’t find yourselves in this positions. Because, it means you are going to be less likely to take advantage of and excel in all of those opportunities we spoke about just now.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loads of unintended consequences if you don’t attend school, so set yourself a target of 190 days a year!</a:t>
            </a:r>
          </a:p>
          <a:p>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6</a:t>
            </a:fld>
            <a:endParaRPr lang="en-GB"/>
          </a:p>
        </p:txBody>
      </p:sp>
    </p:spTree>
    <p:extLst>
      <p:ext uri="{BB962C8B-B14F-4D97-AF65-F5344CB8AC3E}">
        <p14:creationId xmlns:p14="http://schemas.microsoft.com/office/powerpoint/2010/main" val="40654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to the person next to you, what things could you do in the morning to make sure you attend school? What things could you do in the evening? </a:t>
            </a:r>
          </a:p>
          <a:p>
            <a:endParaRPr lang="en-GB"/>
          </a:p>
          <a:p>
            <a:r>
              <a:rPr lang="en-GB"/>
              <a:t>There are lots of things that can help get you to school everyday…</a:t>
            </a:r>
          </a:p>
        </p:txBody>
      </p:sp>
      <p:sp>
        <p:nvSpPr>
          <p:cNvPr id="4" name="Slide Number Placeholder 3"/>
          <p:cNvSpPr>
            <a:spLocks noGrp="1"/>
          </p:cNvSpPr>
          <p:nvPr>
            <p:ph type="sldNum" sz="quarter" idx="5"/>
          </p:nvPr>
        </p:nvSpPr>
        <p:spPr/>
        <p:txBody>
          <a:bodyPr/>
          <a:lstStyle/>
          <a:p>
            <a:fld id="{4FD6B5FD-BA68-4926-A96D-3ED7ABB30128}" type="slidenum">
              <a:rPr lang="en-GB" smtClean="0"/>
              <a:t>7</a:t>
            </a:fld>
            <a:endParaRPr lang="en-GB"/>
          </a:p>
        </p:txBody>
      </p:sp>
    </p:spTree>
    <p:extLst>
      <p:ext uri="{BB962C8B-B14F-4D97-AF65-F5344CB8AC3E}">
        <p14:creationId xmlns:p14="http://schemas.microsoft.com/office/powerpoint/2010/main" val="304335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some of the ways that we think you can give yourself the best chance of being in school and making the most of school: </a:t>
            </a:r>
          </a:p>
          <a:p>
            <a:endParaRPr lang="en-GB"/>
          </a:p>
          <a:p>
            <a:r>
              <a:rPr lang="en-GB"/>
              <a:t>Make sure you are getting enough sleep: this will help you get up on time in the mornings and will also help you stay focused in your lessons. It can help your memory and also regulate your emotions! </a:t>
            </a:r>
          </a:p>
          <a:p>
            <a:endParaRPr lang="en-GB"/>
          </a:p>
          <a:p>
            <a:r>
              <a:rPr lang="en-GB"/>
              <a:t>Make sure that you are having a nutritious breakfast: breakfast is the most important meal of the day! So make sure that you are preparing yourself for a full day of learning with a hearty meal! </a:t>
            </a:r>
          </a:p>
          <a:p>
            <a:endParaRPr lang="en-GB"/>
          </a:p>
          <a:p>
            <a:r>
              <a:rPr lang="en-GB"/>
              <a:t>Make sure that you know your journey to school: having a new journey can be daunting so make sure that you know how to get to school so you aren’t late on your first day! </a:t>
            </a:r>
          </a:p>
          <a:p>
            <a:endParaRPr lang="en-GB"/>
          </a:p>
          <a:p>
            <a:r>
              <a:rPr lang="en-GB"/>
              <a:t>Know who you can talk to: This might be your form tutor, your favourite teacher, or someone who is responsible for everyone’s wellbeing – make sure that you know who the person to go to is when things are getting too tough! </a:t>
            </a:r>
          </a:p>
          <a:p>
            <a:endParaRPr lang="en-GB"/>
          </a:p>
          <a:p>
            <a:r>
              <a:rPr lang="en-GB"/>
              <a:t>Look out for your friends:  This one is so important – look out for your friends. If you notice one of your friends is struggling or struggling to attend school ask them how you can help and if you are really worried make sure you let a teacher know.</a:t>
            </a:r>
          </a:p>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8</a:t>
            </a:fld>
            <a:endParaRPr lang="en-GB"/>
          </a:p>
        </p:txBody>
      </p:sp>
    </p:spTree>
    <p:extLst>
      <p:ext uri="{BB962C8B-B14F-4D97-AF65-F5344CB8AC3E}">
        <p14:creationId xmlns:p14="http://schemas.microsoft.com/office/powerpoint/2010/main" val="121849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slide insert pictures of the class teachers and main leads on attendance}</a:t>
            </a:r>
          </a:p>
          <a:p>
            <a:endParaRPr lang="en-GB" dirty="0"/>
          </a:p>
          <a:p>
            <a:r>
              <a:rPr lang="en-GB" dirty="0"/>
              <a:t>Now – as I said, all of those worries that we spoke about at the beginning are completely normal. It is so important that if you feel at all wobbly about going into school that you know that you have people that you can go and talk to.</a:t>
            </a:r>
          </a:p>
          <a:p>
            <a:endParaRPr lang="en-GB" dirty="0"/>
          </a:p>
          <a:p>
            <a:r>
              <a:rPr lang="en-GB" dirty="0"/>
              <a:t>If you are feeling upset or worried, you can always tell your class teacher. This year, you’ll be taught by {INSERT NAME}. {INSERT NAME} is very friendly and is always happy to help. {INSERT FUN FACT ABOUT TEACHER}</a:t>
            </a:r>
          </a:p>
          <a:p>
            <a:endParaRPr lang="en-GB" dirty="0"/>
          </a:p>
          <a:p>
            <a:r>
              <a:rPr lang="en-GB" dirty="0"/>
              <a:t>At your school, you can also talk to {INSERT NAME AND ROLES OF OTHER PROFESSIONALS WHO CHILDREN SHOULD SPEAK TO}.</a:t>
            </a:r>
          </a:p>
          <a:p>
            <a:endParaRPr lang="en-GB" dirty="0"/>
          </a:p>
          <a:p>
            <a:r>
              <a:rPr lang="en-GB" dirty="0"/>
              <a:t>If you would like someone from your family to have a talk to us, the best person to speak to is {INSERT MAIN ATTENDANCE LEAD AT SCHOOL}.</a:t>
            </a:r>
          </a:p>
          <a:p>
            <a:endParaRPr lang="en-GB" dirty="0"/>
          </a:p>
          <a:p>
            <a:r>
              <a:rPr lang="en-GB" dirty="0"/>
              <a:t>We’re all here to help you to come to school. We want you to enjoy being in school each and every day.</a:t>
            </a:r>
          </a:p>
        </p:txBody>
      </p:sp>
      <p:sp>
        <p:nvSpPr>
          <p:cNvPr id="4" name="Slide Number Placeholder 3"/>
          <p:cNvSpPr>
            <a:spLocks noGrp="1"/>
          </p:cNvSpPr>
          <p:nvPr>
            <p:ph type="sldNum" sz="quarter" idx="5"/>
          </p:nvPr>
        </p:nvSpPr>
        <p:spPr/>
        <p:txBody>
          <a:bodyPr/>
          <a:lstStyle/>
          <a:p>
            <a:fld id="{4FD6B5FD-BA68-4926-A96D-3ED7ABB30128}" type="slidenum">
              <a:rPr lang="en-GB" smtClean="0"/>
              <a:t>10</a:t>
            </a:fld>
            <a:endParaRPr lang="en-GB"/>
          </a:p>
        </p:txBody>
      </p:sp>
    </p:spTree>
    <p:extLst>
      <p:ext uri="{BB962C8B-B14F-4D97-AF65-F5344CB8AC3E}">
        <p14:creationId xmlns:p14="http://schemas.microsoft.com/office/powerpoint/2010/main" val="316044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hyperlink" Target="http://www.childrenscommissioner.gov.uk/" TargetMode="External"/><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hyperlink" Target="http://www.childrenscommissioner.gov.uk/the-big-answer/" TargetMode="External"/><Relationship Id="rId2" Type="http://schemas.openxmlformats.org/officeDocument/2006/relationships/image" Target="../media/image17.emf"/><Relationship Id="rId16" Type="http://schemas.openxmlformats.org/officeDocument/2006/relationships/hyperlink" Target="http://www.childrenscommissioner.gov.uk/help-at-hand/" TargetMode="External"/><Relationship Id="rId1" Type="http://schemas.openxmlformats.org/officeDocument/2006/relationships/slideMaster" Target="../slideMasters/slideMaster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hyperlink" Target="https://www.instagram.com/childrenscommissioner/" TargetMode="External"/><Relationship Id="rId10" Type="http://schemas.openxmlformats.org/officeDocument/2006/relationships/image" Target="../media/image25.svg"/><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hyperlink" Target="https://twitter.com/ChildrensComm"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hyperlink" Target="https://twitter.com/ChildrensComm" TargetMode="External"/><Relationship Id="rId7" Type="http://schemas.openxmlformats.org/officeDocument/2006/relationships/image" Target="../media/image26.emf"/><Relationship Id="rId2" Type="http://schemas.openxmlformats.org/officeDocument/2006/relationships/hyperlink" Target="http://www.childrenscommissioner.gov.uk/" TargetMode="External"/><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8.emf"/><Relationship Id="rId10" Type="http://schemas.openxmlformats.org/officeDocument/2006/relationships/image" Target="../media/image5.emf"/><Relationship Id="rId4" Type="http://schemas.openxmlformats.org/officeDocument/2006/relationships/hyperlink" Target="https://www.instagram.com/childrenscommissioner/" TargetMode="Externa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A9ADF4-93B1-9E4A-BEE1-3B3911A5D145}"/>
              </a:ext>
            </a:extLst>
          </p:cNvPr>
          <p:cNvSpPr txBox="1">
            <a:spLocks/>
          </p:cNvSpPr>
          <p:nvPr userDrawn="1"/>
        </p:nvSpPr>
        <p:spPr>
          <a:xfrm>
            <a:off x="327495" y="1319002"/>
            <a:ext cx="9560971" cy="19015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i="0">
                <a:latin typeface="Hind Vadodara" panose="02000000000000000000" pitchFamily="2" charset="77"/>
                <a:cs typeface="Hind Vadodara" panose="02000000000000000000" pitchFamily="2" charset="77"/>
              </a:rPr>
              <a:t>Children’s Commissioner’s Office</a:t>
            </a:r>
          </a:p>
        </p:txBody>
      </p:sp>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Tree>
    <p:extLst>
      <p:ext uri="{BB962C8B-B14F-4D97-AF65-F5344CB8AC3E}">
        <p14:creationId xmlns:p14="http://schemas.microsoft.com/office/powerpoint/2010/main" val="260668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45360-CE2C-F947-B275-5083D2700FDA}"/>
              </a:ext>
            </a:extLst>
          </p:cNvPr>
          <p:cNvSpPr>
            <a:spLocks noGrp="1"/>
          </p:cNvSpPr>
          <p:nvPr>
            <p:ph type="title" hasCustomPrompt="1"/>
          </p:nvPr>
        </p:nvSpPr>
        <p:spPr>
          <a:xfrm>
            <a:off x="583557" y="740779"/>
            <a:ext cx="5281583"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9" name="Text Placeholder 4">
            <a:extLst>
              <a:ext uri="{FF2B5EF4-FFF2-40B4-BE49-F238E27FC236}">
                <a16:creationId xmlns:a16="http://schemas.microsoft.com/office/drawing/2014/main" id="{0143C6FD-D712-9C45-8FD1-05F448A94B72}"/>
              </a:ext>
            </a:extLst>
          </p:cNvPr>
          <p:cNvSpPr>
            <a:spLocks noGrp="1"/>
          </p:cNvSpPr>
          <p:nvPr>
            <p:ph type="body" sz="quarter" idx="17" hasCustomPrompt="1"/>
          </p:nvPr>
        </p:nvSpPr>
        <p:spPr>
          <a:xfrm>
            <a:off x="587375"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10" name="Text Placeholder 4">
            <a:extLst>
              <a:ext uri="{FF2B5EF4-FFF2-40B4-BE49-F238E27FC236}">
                <a16:creationId xmlns:a16="http://schemas.microsoft.com/office/drawing/2014/main" id="{21FB96FD-4BDD-244C-AF70-82A96E88EC48}"/>
              </a:ext>
            </a:extLst>
          </p:cNvPr>
          <p:cNvSpPr>
            <a:spLocks noGrp="1"/>
          </p:cNvSpPr>
          <p:nvPr>
            <p:ph type="body" sz="quarter" idx="18" hasCustomPrompt="1"/>
          </p:nvPr>
        </p:nvSpPr>
        <p:spPr>
          <a:xfrm>
            <a:off x="6312024"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4" name="Text Placeholder 3">
            <a:extLst>
              <a:ext uri="{FF2B5EF4-FFF2-40B4-BE49-F238E27FC236}">
                <a16:creationId xmlns:a16="http://schemas.microsoft.com/office/drawing/2014/main" id="{DBC16872-ECC2-4080-3598-AD53C635E553}"/>
              </a:ext>
            </a:extLst>
          </p:cNvPr>
          <p:cNvSpPr>
            <a:spLocks noGrp="1"/>
          </p:cNvSpPr>
          <p:nvPr>
            <p:ph type="body" sz="quarter" idx="19" hasCustomPrompt="1"/>
          </p:nvPr>
        </p:nvSpPr>
        <p:spPr>
          <a:xfrm>
            <a:off x="6312023" y="740779"/>
            <a:ext cx="5290051" cy="392112"/>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kumimoji="0" lang="en-US" sz="4400" b="0" i="0" u="none" strike="noStrike" kern="1200" cap="none" spc="0" normalizeH="0" baseline="0" noProof="0">
                <a:ln>
                  <a:noFill/>
                </a:ln>
                <a:solidFill>
                  <a:srgbClr val="202B51"/>
                </a:solidFill>
                <a:effectLst/>
                <a:uLnTx/>
                <a:uFillTx/>
                <a:latin typeface="Calibri Light" panose="020F0302020204030204"/>
                <a:ea typeface="+mj-ea"/>
                <a:cs typeface="+mj-cs"/>
              </a:rPr>
              <a:t>Title</a:t>
            </a:r>
            <a:endParaRPr lang="en-GB"/>
          </a:p>
        </p:txBody>
      </p:sp>
    </p:spTree>
    <p:extLst>
      <p:ext uri="{BB962C8B-B14F-4D97-AF65-F5344CB8AC3E}">
        <p14:creationId xmlns:p14="http://schemas.microsoft.com/office/powerpoint/2010/main" val="30374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630EBEB-83E0-CF4F-B43E-DDA6333E34FE}"/>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B619DAD5-6260-9C4D-9FB5-C6924A4BC3D0}"/>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3" name="Picture 12">
            <a:extLst>
              <a:ext uri="{FF2B5EF4-FFF2-40B4-BE49-F238E27FC236}">
                <a16:creationId xmlns:a16="http://schemas.microsoft.com/office/drawing/2014/main" id="{A069E85C-46A0-BC4F-A098-FD3B88F2B791}"/>
              </a:ext>
            </a:extLst>
          </p:cNvPr>
          <p:cNvPicPr>
            <a:picLocks noChangeAspect="1"/>
          </p:cNvPicPr>
          <p:nvPr userDrawn="1"/>
        </p:nvPicPr>
        <p:blipFill>
          <a:blip r:embed="rId2"/>
          <a:stretch>
            <a:fillRect/>
          </a:stretch>
        </p:blipFill>
        <p:spPr>
          <a:xfrm>
            <a:off x="1455420" y="1958339"/>
            <a:ext cx="3143100" cy="2686113"/>
          </a:xfrm>
          <a:prstGeom prst="rect">
            <a:avLst/>
          </a:prstGeom>
        </p:spPr>
      </p:pic>
      <p:pic>
        <p:nvPicPr>
          <p:cNvPr id="9" name="Graphic 8">
            <a:extLst>
              <a:ext uri="{FF2B5EF4-FFF2-40B4-BE49-F238E27FC236}">
                <a16:creationId xmlns:a16="http://schemas.microsoft.com/office/drawing/2014/main" id="{FE4BBA31-E3A3-2C44-B130-460FBBB57E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81267" y="628458"/>
            <a:ext cx="4410131" cy="5707228"/>
          </a:xfrm>
          <a:prstGeom prst="rect">
            <a:avLst/>
          </a:prstGeom>
        </p:spPr>
      </p:pic>
      <p:sp>
        <p:nvSpPr>
          <p:cNvPr id="11" name="Text Placeholder 26">
            <a:extLst>
              <a:ext uri="{FF2B5EF4-FFF2-40B4-BE49-F238E27FC236}">
                <a16:creationId xmlns:a16="http://schemas.microsoft.com/office/drawing/2014/main" id="{E03E716A-9009-374F-B989-188CE0E800C9}"/>
              </a:ext>
            </a:extLst>
          </p:cNvPr>
          <p:cNvSpPr>
            <a:spLocks noGrp="1"/>
          </p:cNvSpPr>
          <p:nvPr>
            <p:ph type="body" sz="quarter" idx="16" hasCustomPrompt="1"/>
          </p:nvPr>
        </p:nvSpPr>
        <p:spPr>
          <a:xfrm>
            <a:off x="1947482" y="2736949"/>
            <a:ext cx="2448634" cy="830558"/>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pic>
        <p:nvPicPr>
          <p:cNvPr id="14" name="Picture 13">
            <a:extLst>
              <a:ext uri="{FF2B5EF4-FFF2-40B4-BE49-F238E27FC236}">
                <a16:creationId xmlns:a16="http://schemas.microsoft.com/office/drawing/2014/main" id="{48E758C2-84BC-404B-B805-88673AB959BE}"/>
              </a:ext>
            </a:extLst>
          </p:cNvPr>
          <p:cNvPicPr>
            <a:picLocks noChangeAspect="1"/>
          </p:cNvPicPr>
          <p:nvPr userDrawn="1"/>
        </p:nvPicPr>
        <p:blipFill>
          <a:blip r:embed="rId5"/>
          <a:stretch>
            <a:fillRect/>
          </a:stretch>
        </p:blipFill>
        <p:spPr>
          <a:xfrm flipH="1">
            <a:off x="8458144" y="813594"/>
            <a:ext cx="2255575" cy="1914366"/>
          </a:xfrm>
          <a:prstGeom prst="rect">
            <a:avLst/>
          </a:prstGeom>
        </p:spPr>
      </p:pic>
    </p:spTree>
    <p:extLst>
      <p:ext uri="{BB962C8B-B14F-4D97-AF65-F5344CB8AC3E}">
        <p14:creationId xmlns:p14="http://schemas.microsoft.com/office/powerpoint/2010/main" val="125628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d out mor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353A5DD-9760-7245-B5FB-51C9C3C07D28}"/>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39576207-E005-2240-B8B2-DCC14E478AC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Where to find out more</a:t>
            </a:r>
          </a:p>
        </p:txBody>
      </p:sp>
      <p:pic>
        <p:nvPicPr>
          <p:cNvPr id="10" name="Picture 9">
            <a:extLst>
              <a:ext uri="{FF2B5EF4-FFF2-40B4-BE49-F238E27FC236}">
                <a16:creationId xmlns:a16="http://schemas.microsoft.com/office/drawing/2014/main" id="{4C3B4B28-DB22-B249-8388-69E5BDD73810}"/>
              </a:ext>
            </a:extLst>
          </p:cNvPr>
          <p:cNvPicPr>
            <a:picLocks noChangeAspect="1"/>
          </p:cNvPicPr>
          <p:nvPr userDrawn="1"/>
        </p:nvPicPr>
        <p:blipFill rotWithShape="1">
          <a:blip r:embed="rId2"/>
          <a:srcRect r="23897"/>
          <a:stretch/>
        </p:blipFill>
        <p:spPr>
          <a:xfrm>
            <a:off x="11206270" y="2001604"/>
            <a:ext cx="992036" cy="1480930"/>
          </a:xfrm>
          <a:prstGeom prst="rect">
            <a:avLst/>
          </a:prstGeom>
        </p:spPr>
      </p:pic>
      <p:pic>
        <p:nvPicPr>
          <p:cNvPr id="14" name="Picture 13">
            <a:extLst>
              <a:ext uri="{FF2B5EF4-FFF2-40B4-BE49-F238E27FC236}">
                <a16:creationId xmlns:a16="http://schemas.microsoft.com/office/drawing/2014/main" id="{B28681F2-B6B2-7A45-9DF5-261DD428FACC}"/>
              </a:ext>
            </a:extLst>
          </p:cNvPr>
          <p:cNvPicPr>
            <a:picLocks noChangeAspect="1"/>
          </p:cNvPicPr>
          <p:nvPr userDrawn="1"/>
        </p:nvPicPr>
        <p:blipFill rotWithShape="1">
          <a:blip r:embed="rId3"/>
          <a:srcRect t="36644"/>
          <a:stretch/>
        </p:blipFill>
        <p:spPr>
          <a:xfrm>
            <a:off x="9342120" y="0"/>
            <a:ext cx="2058670" cy="1304290"/>
          </a:xfrm>
          <a:prstGeom prst="rect">
            <a:avLst/>
          </a:prstGeom>
        </p:spPr>
      </p:pic>
      <p:pic>
        <p:nvPicPr>
          <p:cNvPr id="21" name="Picture 20">
            <a:extLst>
              <a:ext uri="{FF2B5EF4-FFF2-40B4-BE49-F238E27FC236}">
                <a16:creationId xmlns:a16="http://schemas.microsoft.com/office/drawing/2014/main" id="{DB3DEEB5-C9AA-AD42-86FC-4263255DF528}"/>
              </a:ext>
            </a:extLst>
          </p:cNvPr>
          <p:cNvPicPr>
            <a:picLocks noChangeAspect="1"/>
          </p:cNvPicPr>
          <p:nvPr userDrawn="1"/>
        </p:nvPicPr>
        <p:blipFill>
          <a:blip r:embed="rId4"/>
          <a:stretch>
            <a:fillRect/>
          </a:stretch>
        </p:blipFill>
        <p:spPr>
          <a:xfrm>
            <a:off x="8359140" y="1981200"/>
            <a:ext cx="2156460" cy="2156460"/>
          </a:xfrm>
          <a:prstGeom prst="rect">
            <a:avLst/>
          </a:prstGeom>
        </p:spPr>
      </p:pic>
      <p:pic>
        <p:nvPicPr>
          <p:cNvPr id="12" name="Picture 11">
            <a:extLst>
              <a:ext uri="{FF2B5EF4-FFF2-40B4-BE49-F238E27FC236}">
                <a16:creationId xmlns:a16="http://schemas.microsoft.com/office/drawing/2014/main" id="{46F46846-4835-8543-BF28-371EFB13357D}"/>
              </a:ext>
            </a:extLst>
          </p:cNvPr>
          <p:cNvPicPr>
            <a:picLocks noChangeAspect="1"/>
          </p:cNvPicPr>
          <p:nvPr userDrawn="1"/>
        </p:nvPicPr>
        <p:blipFill rotWithShape="1">
          <a:blip r:embed="rId5"/>
          <a:srcRect b="43388"/>
          <a:stretch/>
        </p:blipFill>
        <p:spPr>
          <a:xfrm rot="10800000">
            <a:off x="6978724" y="0"/>
            <a:ext cx="2882751" cy="1706842"/>
          </a:xfrm>
          <a:prstGeom prst="rect">
            <a:avLst/>
          </a:prstGeom>
        </p:spPr>
      </p:pic>
      <p:pic>
        <p:nvPicPr>
          <p:cNvPr id="17" name="Picture 16">
            <a:extLst>
              <a:ext uri="{FF2B5EF4-FFF2-40B4-BE49-F238E27FC236}">
                <a16:creationId xmlns:a16="http://schemas.microsoft.com/office/drawing/2014/main" id="{C8C3C1D4-5B23-4441-93FF-2F9F5F47BA4E}"/>
              </a:ext>
            </a:extLst>
          </p:cNvPr>
          <p:cNvPicPr>
            <a:picLocks noChangeAspect="1"/>
          </p:cNvPicPr>
          <p:nvPr userDrawn="1"/>
        </p:nvPicPr>
        <p:blipFill>
          <a:blip r:embed="rId6"/>
          <a:stretch>
            <a:fillRect/>
          </a:stretch>
        </p:blipFill>
        <p:spPr>
          <a:xfrm>
            <a:off x="7516736" y="3542941"/>
            <a:ext cx="1464893" cy="1464893"/>
          </a:xfrm>
          <a:prstGeom prst="rect">
            <a:avLst/>
          </a:prstGeom>
        </p:spPr>
      </p:pic>
      <p:pic>
        <p:nvPicPr>
          <p:cNvPr id="22" name="Picture 21">
            <a:extLst>
              <a:ext uri="{FF2B5EF4-FFF2-40B4-BE49-F238E27FC236}">
                <a16:creationId xmlns:a16="http://schemas.microsoft.com/office/drawing/2014/main" id="{CFCA63C1-2172-964C-AEF5-5A2CD0DFF113}"/>
              </a:ext>
            </a:extLst>
          </p:cNvPr>
          <p:cNvPicPr>
            <a:picLocks noChangeAspect="1"/>
          </p:cNvPicPr>
          <p:nvPr userDrawn="1"/>
        </p:nvPicPr>
        <p:blipFill>
          <a:blip r:embed="rId7"/>
          <a:stretch>
            <a:fillRect/>
          </a:stretch>
        </p:blipFill>
        <p:spPr>
          <a:xfrm>
            <a:off x="7498080" y="3528060"/>
            <a:ext cx="1493520" cy="1493520"/>
          </a:xfrm>
          <a:prstGeom prst="rect">
            <a:avLst/>
          </a:prstGeom>
        </p:spPr>
      </p:pic>
      <p:pic>
        <p:nvPicPr>
          <p:cNvPr id="18" name="Picture 17">
            <a:extLst>
              <a:ext uri="{FF2B5EF4-FFF2-40B4-BE49-F238E27FC236}">
                <a16:creationId xmlns:a16="http://schemas.microsoft.com/office/drawing/2014/main" id="{4F2BAEF2-ADB2-8D45-BCC0-CE6603E1F421}"/>
              </a:ext>
            </a:extLst>
          </p:cNvPr>
          <p:cNvPicPr>
            <a:picLocks noChangeAspect="1"/>
          </p:cNvPicPr>
          <p:nvPr userDrawn="1"/>
        </p:nvPicPr>
        <p:blipFill>
          <a:blip r:embed="rId8"/>
          <a:stretch>
            <a:fillRect/>
          </a:stretch>
        </p:blipFill>
        <p:spPr>
          <a:xfrm>
            <a:off x="8855148" y="2454348"/>
            <a:ext cx="1194706" cy="1194706"/>
          </a:xfrm>
          <a:prstGeom prst="rect">
            <a:avLst/>
          </a:prstGeom>
        </p:spPr>
      </p:pic>
      <p:pic>
        <p:nvPicPr>
          <p:cNvPr id="19" name="Graphic 18">
            <a:extLst>
              <a:ext uri="{FF2B5EF4-FFF2-40B4-BE49-F238E27FC236}">
                <a16:creationId xmlns:a16="http://schemas.microsoft.com/office/drawing/2014/main" id="{4820F5D9-E0F5-1E4B-B3D2-94EDCECD8D7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821614" y="3923707"/>
            <a:ext cx="920733" cy="742296"/>
          </a:xfrm>
          <a:prstGeom prst="rect">
            <a:avLst/>
          </a:prstGeom>
        </p:spPr>
      </p:pic>
      <p:pic>
        <p:nvPicPr>
          <p:cNvPr id="20" name="Picture 19">
            <a:extLst>
              <a:ext uri="{FF2B5EF4-FFF2-40B4-BE49-F238E27FC236}">
                <a16:creationId xmlns:a16="http://schemas.microsoft.com/office/drawing/2014/main" id="{23BF168E-920B-5943-B144-1703CF12C3D3}"/>
              </a:ext>
            </a:extLst>
          </p:cNvPr>
          <p:cNvPicPr>
            <a:picLocks noChangeAspect="1"/>
          </p:cNvPicPr>
          <p:nvPr userDrawn="1"/>
        </p:nvPicPr>
        <p:blipFill>
          <a:blip r:embed="rId11"/>
          <a:stretch>
            <a:fillRect/>
          </a:stretch>
        </p:blipFill>
        <p:spPr>
          <a:xfrm rot="16200000">
            <a:off x="10491521" y="1826310"/>
            <a:ext cx="2330450" cy="1070509"/>
          </a:xfrm>
          <a:prstGeom prst="rect">
            <a:avLst/>
          </a:prstGeom>
        </p:spPr>
      </p:pic>
      <p:sp>
        <p:nvSpPr>
          <p:cNvPr id="23" name="Text Placeholder 4">
            <a:extLst>
              <a:ext uri="{FF2B5EF4-FFF2-40B4-BE49-F238E27FC236}">
                <a16:creationId xmlns:a16="http://schemas.microsoft.com/office/drawing/2014/main" id="{B3FC63FB-92E5-C348-8012-3384CF7658D1}"/>
              </a:ext>
            </a:extLst>
          </p:cNvPr>
          <p:cNvSpPr txBox="1">
            <a:spLocks/>
          </p:cNvSpPr>
          <p:nvPr userDrawn="1"/>
        </p:nvSpPr>
        <p:spPr>
          <a:xfrm>
            <a:off x="587375" y="1306513"/>
            <a:ext cx="6330876" cy="42055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tx1"/>
                </a:solidFill>
                <a:latin typeface="Hind Vadodara" panose="02000000000000000000" pitchFamily="2" charset="77"/>
                <a:ea typeface="+mn-ea"/>
                <a:cs typeface="Hind Vadodara"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ind Vadodara" panose="02000000000000000000" pitchFamily="2" charset="77"/>
                <a:ea typeface="+mn-ea"/>
                <a:cs typeface="Hind Vadodara" panose="02000000000000000000"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Vadodara" panose="02000000000000000000" pitchFamily="2" charset="77"/>
                <a:ea typeface="+mn-ea"/>
                <a:cs typeface="Hind Vadodara" panose="02000000000000000000"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en-GB"/>
              <a:t>The Big Answer</a:t>
            </a:r>
          </a:p>
          <a:p>
            <a:pPr hangingPunct="0"/>
            <a:r>
              <a:rPr lang="en-GB" u="sng">
                <a:hlinkClick r:id="rId12">
                  <a:extLst>
                    <a:ext uri="{A12FA001-AC4F-418D-AE19-62706E023703}">
                      <ahyp:hlinkClr xmlns:ahyp="http://schemas.microsoft.com/office/drawing/2018/hyperlinkcolor" val="tx"/>
                    </a:ext>
                  </a:extLst>
                </a:hlinkClick>
              </a:rPr>
              <a:t>http://www.childrenscommissioner.gov.uk/the-big-answer/</a:t>
            </a:r>
            <a:endParaRPr lang="en-GB"/>
          </a:p>
          <a:p>
            <a:pPr hangingPunct="0"/>
            <a:r>
              <a:rPr lang="en-GB"/>
              <a:t>Children’s Commissioner’s Office</a:t>
            </a:r>
          </a:p>
          <a:p>
            <a:pPr hangingPunct="0"/>
            <a:r>
              <a:rPr lang="en-GB" u="sng">
                <a:hlinkClick r:id="rId13">
                  <a:extLst>
                    <a:ext uri="{A12FA001-AC4F-418D-AE19-62706E023703}">
                      <ahyp:hlinkClr xmlns:ahyp="http://schemas.microsoft.com/office/drawing/2018/hyperlinkcolor" val="tx"/>
                    </a:ext>
                  </a:extLst>
                </a:hlinkClick>
              </a:rPr>
              <a:t>www.childrenscommissioner.gov.uk</a:t>
            </a:r>
            <a:r>
              <a:rPr lang="en-GB">
                <a:hlinkClick r:id="rId13">
                  <a:extLst>
                    <a:ext uri="{A12FA001-AC4F-418D-AE19-62706E023703}">
                      <ahyp:hlinkClr xmlns:ahyp="http://schemas.microsoft.com/office/drawing/2018/hyperlinkcolor" val="tx"/>
                    </a:ext>
                  </a:extLst>
                </a:hlinkClick>
              </a:rPr>
              <a:t> </a:t>
            </a:r>
            <a:endParaRPr lang="en-GB"/>
          </a:p>
          <a:p>
            <a:pPr hangingPunct="0"/>
            <a:r>
              <a:rPr lang="en-GB"/>
              <a:t>Twitter: </a:t>
            </a:r>
            <a:r>
              <a:rPr lang="en-GB" u="sng">
                <a:hlinkClick r:id="rId14">
                  <a:extLst>
                    <a:ext uri="{A12FA001-AC4F-418D-AE19-62706E023703}">
                      <ahyp:hlinkClr xmlns:ahyp="http://schemas.microsoft.com/office/drawing/2018/hyperlinkcolor" val="tx"/>
                    </a:ext>
                  </a:extLst>
                </a:hlinkClick>
              </a:rPr>
              <a:t>@ChildrensComm</a:t>
            </a:r>
            <a:endParaRPr lang="en-GB"/>
          </a:p>
          <a:p>
            <a:pPr hangingPunct="0"/>
            <a:r>
              <a:rPr lang="en-GB"/>
              <a:t>Instagram: </a:t>
            </a:r>
            <a:r>
              <a:rPr lang="en-GB" u="sng">
                <a:hlinkClick r:id="rId15">
                  <a:extLst>
                    <a:ext uri="{A12FA001-AC4F-418D-AE19-62706E023703}">
                      <ahyp:hlinkClr xmlns:ahyp="http://schemas.microsoft.com/office/drawing/2018/hyperlinkcolor" val="tx"/>
                    </a:ext>
                  </a:extLst>
                </a:hlinkClick>
              </a:rPr>
              <a:t>@childrenscommissioner</a:t>
            </a:r>
            <a:endParaRPr lang="en-GB"/>
          </a:p>
          <a:p>
            <a:pPr hangingPunct="0"/>
            <a:r>
              <a:rPr lang="en-GB"/>
              <a:t>Help at Hand </a:t>
            </a:r>
          </a:p>
          <a:p>
            <a:pPr hangingPunct="0"/>
            <a:r>
              <a:rPr lang="en-GB" u="sng">
                <a:hlinkClick r:id="rId16">
                  <a:extLst>
                    <a:ext uri="{A12FA001-AC4F-418D-AE19-62706E023703}">
                      <ahyp:hlinkClr xmlns:ahyp="http://schemas.microsoft.com/office/drawing/2018/hyperlinkcolor" val="tx"/>
                    </a:ext>
                  </a:extLst>
                </a:hlinkClick>
              </a:rPr>
              <a:t>http://www.childrenscommissioner.gov.uk/help-at-hand/</a:t>
            </a:r>
            <a:endParaRPr lang="en-GB"/>
          </a:p>
          <a:p>
            <a:pPr hangingPunct="0"/>
            <a:r>
              <a:rPr lang="en-GB"/>
              <a:t>0800 528 0731  </a:t>
            </a:r>
          </a:p>
          <a:p>
            <a:endParaRPr lang="en-US"/>
          </a:p>
        </p:txBody>
      </p:sp>
    </p:spTree>
    <p:extLst>
      <p:ext uri="{BB962C8B-B14F-4D97-AF65-F5344CB8AC3E}">
        <p14:creationId xmlns:p14="http://schemas.microsoft.com/office/powerpoint/2010/main" val="163501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E06B-5C9A-244B-B2CE-9A880EB965CD}"/>
              </a:ext>
            </a:extLst>
          </p:cNvPr>
          <p:cNvSpPr txBox="1"/>
          <p:nvPr userDrawn="1"/>
        </p:nvSpPr>
        <p:spPr>
          <a:xfrm>
            <a:off x="5109090" y="4295945"/>
            <a:ext cx="6807200" cy="2292935"/>
          </a:xfrm>
          <a:prstGeom prst="rect">
            <a:avLst/>
          </a:prstGeom>
          <a:noFill/>
        </p:spPr>
        <p:txBody>
          <a:bodyPr wrap="square" rtlCol="0">
            <a:spAutoFit/>
          </a:bodyPr>
          <a:lstStyle/>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Children’s Commissioner for England</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Sanctuary Buildings</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20 Great Smith Street</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London</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SW1P 3BT</a:t>
            </a: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rPr>
              <a:t>www.childrenscommissioner.gov.uk</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3">
                  <a:extLst>
                    <a:ext uri="{A12FA001-AC4F-418D-AE19-62706E023703}">
                      <ahyp:hlinkClr xmlns:ahyp="http://schemas.microsoft.com/office/drawing/2018/hyperlinkcolor" val="tx"/>
                    </a:ext>
                  </a:extLst>
                </a:hlinkClick>
              </a:rPr>
              <a:t>@ChildrensComm</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4">
                  <a:extLst>
                    <a:ext uri="{A12FA001-AC4F-418D-AE19-62706E023703}">
                      <ahyp:hlinkClr xmlns:ahyp="http://schemas.microsoft.com/office/drawing/2018/hyperlinkcolor" val="tx"/>
                    </a:ext>
                  </a:extLst>
                </a:hlinkClick>
              </a:rPr>
              <a:t>@childrenscommissioner</a:t>
            </a:r>
            <a:endParaRPr lang="en-GB" sz="1300" b="0" i="0">
              <a:solidFill>
                <a:schemeClr val="tx1"/>
              </a:solidFill>
              <a:latin typeface="Hind Vadodara" panose="02000000000000000000" pitchFamily="2" charset="77"/>
              <a:cs typeface="Hind Vadodara" panose="02000000000000000000" pitchFamily="2" charset="77"/>
            </a:endParaRPr>
          </a:p>
        </p:txBody>
      </p:sp>
      <p:pic>
        <p:nvPicPr>
          <p:cNvPr id="7" name="Picture 6">
            <a:extLst>
              <a:ext uri="{FF2B5EF4-FFF2-40B4-BE49-F238E27FC236}">
                <a16:creationId xmlns:a16="http://schemas.microsoft.com/office/drawing/2014/main" id="{E5970B13-B10E-3B43-835E-28A18F562547}"/>
              </a:ext>
            </a:extLst>
          </p:cNvPr>
          <p:cNvPicPr>
            <a:picLocks noChangeAspect="1"/>
          </p:cNvPicPr>
          <p:nvPr userDrawn="1"/>
        </p:nvPicPr>
        <p:blipFill rotWithShape="1">
          <a:blip r:embed="rId5"/>
          <a:srcRect t="36644"/>
          <a:stretch/>
        </p:blipFill>
        <p:spPr>
          <a:xfrm>
            <a:off x="9342120" y="0"/>
            <a:ext cx="2058670" cy="1304290"/>
          </a:xfrm>
          <a:prstGeom prst="rect">
            <a:avLst/>
          </a:prstGeom>
        </p:spPr>
      </p:pic>
      <p:pic>
        <p:nvPicPr>
          <p:cNvPr id="8" name="Picture 7">
            <a:extLst>
              <a:ext uri="{FF2B5EF4-FFF2-40B4-BE49-F238E27FC236}">
                <a16:creationId xmlns:a16="http://schemas.microsoft.com/office/drawing/2014/main" id="{D98DAADF-A320-8A4F-9D35-11886473886E}"/>
              </a:ext>
            </a:extLst>
          </p:cNvPr>
          <p:cNvPicPr>
            <a:picLocks noChangeAspect="1"/>
          </p:cNvPicPr>
          <p:nvPr userDrawn="1"/>
        </p:nvPicPr>
        <p:blipFill rotWithShape="1">
          <a:blip r:embed="rId6"/>
          <a:srcRect b="43388"/>
          <a:stretch/>
        </p:blipFill>
        <p:spPr>
          <a:xfrm rot="10800000">
            <a:off x="6978724" y="0"/>
            <a:ext cx="2882751" cy="1706842"/>
          </a:xfrm>
          <a:prstGeom prst="rect">
            <a:avLst/>
          </a:prstGeom>
        </p:spPr>
      </p:pic>
      <p:pic>
        <p:nvPicPr>
          <p:cNvPr id="9" name="Picture 8">
            <a:extLst>
              <a:ext uri="{FF2B5EF4-FFF2-40B4-BE49-F238E27FC236}">
                <a16:creationId xmlns:a16="http://schemas.microsoft.com/office/drawing/2014/main" id="{D5031525-C562-1242-BA5F-096A653997EA}"/>
              </a:ext>
            </a:extLst>
          </p:cNvPr>
          <p:cNvPicPr>
            <a:picLocks noChangeAspect="1"/>
          </p:cNvPicPr>
          <p:nvPr userDrawn="1"/>
        </p:nvPicPr>
        <p:blipFill>
          <a:blip r:embed="rId7"/>
          <a:stretch>
            <a:fillRect/>
          </a:stretch>
        </p:blipFill>
        <p:spPr>
          <a:xfrm rot="16200000">
            <a:off x="10491521" y="1826310"/>
            <a:ext cx="2330450" cy="1070509"/>
          </a:xfrm>
          <a:prstGeom prst="rect">
            <a:avLst/>
          </a:prstGeom>
        </p:spPr>
      </p:pic>
      <p:pic>
        <p:nvPicPr>
          <p:cNvPr id="10" name="Picture 9">
            <a:extLst>
              <a:ext uri="{FF2B5EF4-FFF2-40B4-BE49-F238E27FC236}">
                <a16:creationId xmlns:a16="http://schemas.microsoft.com/office/drawing/2014/main" id="{D3228724-03AA-EE45-BFB8-EBC78EDE9B4E}"/>
              </a:ext>
            </a:extLst>
          </p:cNvPr>
          <p:cNvPicPr>
            <a:picLocks noChangeAspect="1"/>
          </p:cNvPicPr>
          <p:nvPr userDrawn="1"/>
        </p:nvPicPr>
        <p:blipFill>
          <a:blip r:embed="rId8"/>
          <a:stretch>
            <a:fillRect/>
          </a:stretch>
        </p:blipFill>
        <p:spPr>
          <a:xfrm>
            <a:off x="9296400" y="1805940"/>
            <a:ext cx="1127760" cy="1127760"/>
          </a:xfrm>
          <a:prstGeom prst="rect">
            <a:avLst/>
          </a:prstGeom>
        </p:spPr>
      </p:pic>
      <p:pic>
        <p:nvPicPr>
          <p:cNvPr id="11" name="Picture 10">
            <a:extLst>
              <a:ext uri="{FF2B5EF4-FFF2-40B4-BE49-F238E27FC236}">
                <a16:creationId xmlns:a16="http://schemas.microsoft.com/office/drawing/2014/main" id="{417AA24C-3E53-8E4E-9AF6-AB1AA22366CA}"/>
              </a:ext>
            </a:extLst>
          </p:cNvPr>
          <p:cNvPicPr>
            <a:picLocks noChangeAspect="1"/>
          </p:cNvPicPr>
          <p:nvPr userDrawn="1"/>
        </p:nvPicPr>
        <p:blipFill rotWithShape="1">
          <a:blip r:embed="rId9"/>
          <a:srcRect l="10315" b="55517"/>
          <a:stretch/>
        </p:blipFill>
        <p:spPr>
          <a:xfrm>
            <a:off x="0" y="4503099"/>
            <a:ext cx="4747846" cy="2354901"/>
          </a:xfrm>
          <a:prstGeom prst="rect">
            <a:avLst/>
          </a:prstGeom>
        </p:spPr>
      </p:pic>
      <p:pic>
        <p:nvPicPr>
          <p:cNvPr id="12" name="Picture 11">
            <a:extLst>
              <a:ext uri="{FF2B5EF4-FFF2-40B4-BE49-F238E27FC236}">
                <a16:creationId xmlns:a16="http://schemas.microsoft.com/office/drawing/2014/main" id="{F9CE1D21-C9C8-6A43-981E-33BBADF0E312}"/>
              </a:ext>
            </a:extLst>
          </p:cNvPr>
          <p:cNvPicPr>
            <a:picLocks noChangeAspect="1"/>
          </p:cNvPicPr>
          <p:nvPr userDrawn="1"/>
        </p:nvPicPr>
        <p:blipFill>
          <a:blip r:embed="rId10"/>
          <a:stretch>
            <a:fillRect/>
          </a:stretch>
        </p:blipFill>
        <p:spPr>
          <a:xfrm>
            <a:off x="324220" y="5861778"/>
            <a:ext cx="3687684" cy="650768"/>
          </a:xfrm>
          <a:prstGeom prst="rect">
            <a:avLst/>
          </a:prstGeom>
        </p:spPr>
      </p:pic>
    </p:spTree>
    <p:extLst>
      <p:ext uri="{BB962C8B-B14F-4D97-AF65-F5344CB8AC3E}">
        <p14:creationId xmlns:p14="http://schemas.microsoft.com/office/powerpoint/2010/main" val="33976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
        <p:nvSpPr>
          <p:cNvPr id="5" name="Text Placeholder 4">
            <a:extLst>
              <a:ext uri="{FF2B5EF4-FFF2-40B4-BE49-F238E27FC236}">
                <a16:creationId xmlns:a16="http://schemas.microsoft.com/office/drawing/2014/main" id="{821E89BA-AB9C-482D-A634-DEE1317B069D}"/>
              </a:ext>
            </a:extLst>
          </p:cNvPr>
          <p:cNvSpPr>
            <a:spLocks noGrp="1"/>
          </p:cNvSpPr>
          <p:nvPr>
            <p:ph type="body" sz="quarter" idx="10" hasCustomPrompt="1"/>
          </p:nvPr>
        </p:nvSpPr>
        <p:spPr>
          <a:xfrm>
            <a:off x="323850" y="1311275"/>
            <a:ext cx="11559705" cy="1325563"/>
          </a:xfrm>
        </p:spPr>
        <p:txBody>
          <a:bodyPr>
            <a:noAutofit/>
          </a:bodyPr>
          <a:lstStyle>
            <a:lvl1pPr marL="0" indent="0">
              <a:buNone/>
              <a:defRPr sz="60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83190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A16BAA-07B7-5D4F-BE42-6E45F452D6D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8" name="Picture 7">
            <a:extLst>
              <a:ext uri="{FF2B5EF4-FFF2-40B4-BE49-F238E27FC236}">
                <a16:creationId xmlns:a16="http://schemas.microsoft.com/office/drawing/2014/main" id="{D0E5B9E0-C040-DC4A-9F1C-C99301A1C000}"/>
              </a:ext>
            </a:extLst>
          </p:cNvPr>
          <p:cNvPicPr>
            <a:picLocks noChangeAspect="1"/>
          </p:cNvPicPr>
          <p:nvPr userDrawn="1"/>
        </p:nvPicPr>
        <p:blipFill rotWithShape="1">
          <a:blip r:embed="rId2"/>
          <a:srcRect r="9729"/>
          <a:stretch/>
        </p:blipFill>
        <p:spPr>
          <a:xfrm>
            <a:off x="7456969" y="799981"/>
            <a:ext cx="4735032" cy="5245395"/>
          </a:xfrm>
          <a:prstGeom prst="rect">
            <a:avLst/>
          </a:prstGeom>
        </p:spPr>
      </p:pic>
      <p:sp>
        <p:nvSpPr>
          <p:cNvPr id="9" name="Text Placeholder 24">
            <a:extLst>
              <a:ext uri="{FF2B5EF4-FFF2-40B4-BE49-F238E27FC236}">
                <a16:creationId xmlns:a16="http://schemas.microsoft.com/office/drawing/2014/main" id="{3EA364BA-BFC5-CB42-89B4-6E8C391AE39B}"/>
              </a:ext>
            </a:extLst>
          </p:cNvPr>
          <p:cNvSpPr>
            <a:spLocks noGrp="1"/>
          </p:cNvSpPr>
          <p:nvPr>
            <p:ph type="body" sz="quarter" idx="15" hasCustomPrompt="1"/>
          </p:nvPr>
        </p:nvSpPr>
        <p:spPr>
          <a:xfrm>
            <a:off x="6877358" y="5185861"/>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subject to circle shape to fit in graphic*</a:t>
            </a:r>
          </a:p>
        </p:txBody>
      </p:sp>
      <p:sp>
        <p:nvSpPr>
          <p:cNvPr id="10" name="Text Placeholder 4">
            <a:extLst>
              <a:ext uri="{FF2B5EF4-FFF2-40B4-BE49-F238E27FC236}">
                <a16:creationId xmlns:a16="http://schemas.microsoft.com/office/drawing/2014/main" id="{54793CC5-FB0B-034B-A6C8-31D0F577D204}"/>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1" name="Slide Number Placeholder 5">
            <a:extLst>
              <a:ext uri="{FF2B5EF4-FFF2-40B4-BE49-F238E27FC236}">
                <a16:creationId xmlns:a16="http://schemas.microsoft.com/office/drawing/2014/main" id="{4BB94C3C-3B30-6F44-891D-7D71C21C80FF}"/>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3225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Text Placeholder 24">
            <a:extLst>
              <a:ext uri="{FF2B5EF4-FFF2-40B4-BE49-F238E27FC236}">
                <a16:creationId xmlns:a16="http://schemas.microsoft.com/office/drawing/2014/main" id="{03ED4DCE-2328-2547-80F2-EB7DC028F708}"/>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0" name="Text Placeholder 4">
            <a:extLst>
              <a:ext uri="{FF2B5EF4-FFF2-40B4-BE49-F238E27FC236}">
                <a16:creationId xmlns:a16="http://schemas.microsoft.com/office/drawing/2014/main" id="{7B62D91F-B938-A64B-9207-C460C30F6EA2}"/>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1" name="Picture 10">
            <a:extLst>
              <a:ext uri="{FF2B5EF4-FFF2-40B4-BE49-F238E27FC236}">
                <a16:creationId xmlns:a16="http://schemas.microsoft.com/office/drawing/2014/main" id="{3D087D2A-667C-9B4A-9DE1-069982ADC777}"/>
              </a:ext>
            </a:extLst>
          </p:cNvPr>
          <p:cNvPicPr>
            <a:picLocks noChangeAspect="1"/>
          </p:cNvPicPr>
          <p:nvPr userDrawn="1"/>
        </p:nvPicPr>
        <p:blipFill>
          <a:blip r:embed="rId2"/>
          <a:stretch>
            <a:fillRect/>
          </a:stretch>
        </p:blipFill>
        <p:spPr>
          <a:xfrm>
            <a:off x="4853354" y="640079"/>
            <a:ext cx="6323429" cy="5366860"/>
          </a:xfrm>
          <a:prstGeom prst="rect">
            <a:avLst/>
          </a:prstGeom>
        </p:spPr>
      </p:pic>
      <p:sp>
        <p:nvSpPr>
          <p:cNvPr id="12" name="Text Placeholder 26">
            <a:extLst>
              <a:ext uri="{FF2B5EF4-FFF2-40B4-BE49-F238E27FC236}">
                <a16:creationId xmlns:a16="http://schemas.microsoft.com/office/drawing/2014/main" id="{B3FAA36D-EEF2-314A-A6E7-CF0391062D97}"/>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pic>
        <p:nvPicPr>
          <p:cNvPr id="25" name="Picture 24">
            <a:extLst>
              <a:ext uri="{FF2B5EF4-FFF2-40B4-BE49-F238E27FC236}">
                <a16:creationId xmlns:a16="http://schemas.microsoft.com/office/drawing/2014/main" id="{58790E3D-EAE4-E344-AB95-FDDA7DAEE173}"/>
              </a:ext>
            </a:extLst>
          </p:cNvPr>
          <p:cNvPicPr>
            <a:picLocks noChangeAspect="1"/>
          </p:cNvPicPr>
          <p:nvPr userDrawn="1"/>
        </p:nvPicPr>
        <p:blipFill>
          <a:blip r:embed="rId3"/>
          <a:stretch>
            <a:fillRect/>
          </a:stretch>
        </p:blipFill>
        <p:spPr>
          <a:xfrm>
            <a:off x="2522669" y="3042087"/>
            <a:ext cx="3089772" cy="3089772"/>
          </a:xfrm>
          <a:prstGeom prst="rect">
            <a:avLst/>
          </a:prstGeom>
        </p:spPr>
      </p:pic>
      <p:pic>
        <p:nvPicPr>
          <p:cNvPr id="13" name="Picture 12">
            <a:extLst>
              <a:ext uri="{FF2B5EF4-FFF2-40B4-BE49-F238E27FC236}">
                <a16:creationId xmlns:a16="http://schemas.microsoft.com/office/drawing/2014/main" id="{C5822186-1EE4-4049-B65A-D287A4EC37C1}"/>
              </a:ext>
            </a:extLst>
          </p:cNvPr>
          <p:cNvPicPr>
            <a:picLocks noChangeAspect="1"/>
          </p:cNvPicPr>
          <p:nvPr userDrawn="1"/>
        </p:nvPicPr>
        <p:blipFill>
          <a:blip r:embed="rId4"/>
          <a:stretch>
            <a:fillRect/>
          </a:stretch>
        </p:blipFill>
        <p:spPr>
          <a:xfrm>
            <a:off x="4839286" y="597877"/>
            <a:ext cx="6337496" cy="5416062"/>
          </a:xfrm>
          <a:prstGeom prst="rect">
            <a:avLst/>
          </a:prstGeom>
        </p:spPr>
      </p:pic>
      <p:sp>
        <p:nvSpPr>
          <p:cNvPr id="26" name="Text Placeholder 26">
            <a:extLst>
              <a:ext uri="{FF2B5EF4-FFF2-40B4-BE49-F238E27FC236}">
                <a16:creationId xmlns:a16="http://schemas.microsoft.com/office/drawing/2014/main" id="{3F6DEA2B-AC88-4D43-983D-9A8A381686D9}"/>
              </a:ext>
            </a:extLst>
          </p:cNvPr>
          <p:cNvSpPr>
            <a:spLocks noGrp="1"/>
          </p:cNvSpPr>
          <p:nvPr>
            <p:ph type="body" sz="quarter" idx="18" hasCustomPrompt="1"/>
          </p:nvPr>
        </p:nvSpPr>
        <p:spPr>
          <a:xfrm>
            <a:off x="6705073" y="2836862"/>
            <a:ext cx="3573462" cy="600604"/>
          </a:xfrm>
        </p:spPr>
        <p:txBody>
          <a:bodyPr/>
          <a:lstStyle>
            <a:lvl1pPr marL="0" indent="0" algn="ctr">
              <a:buNone/>
              <a:defRPr sz="18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
        <p:nvSpPr>
          <p:cNvPr id="14" name="Text Placeholder 2">
            <a:extLst>
              <a:ext uri="{FF2B5EF4-FFF2-40B4-BE49-F238E27FC236}">
                <a16:creationId xmlns:a16="http://schemas.microsoft.com/office/drawing/2014/main" id="{B6F6152B-1D70-0EE8-ED53-A0654DDF579C}"/>
              </a:ext>
            </a:extLst>
          </p:cNvPr>
          <p:cNvSpPr>
            <a:spLocks noGrp="1"/>
          </p:cNvSpPr>
          <p:nvPr>
            <p:ph type="body" sz="quarter" idx="19" hasCustomPrompt="1"/>
          </p:nvPr>
        </p:nvSpPr>
        <p:spPr>
          <a:xfrm>
            <a:off x="579037" y="720487"/>
            <a:ext cx="4362450" cy="382587"/>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240401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E2E6B2-0669-D949-BE5A-1272ADECC5F3}"/>
              </a:ext>
            </a:extLst>
          </p:cNvPr>
          <p:cNvPicPr>
            <a:picLocks noChangeAspect="1"/>
          </p:cNvPicPr>
          <p:nvPr userDrawn="1"/>
        </p:nvPicPr>
        <p:blipFill>
          <a:blip r:embed="rId2"/>
          <a:stretch>
            <a:fillRect/>
          </a:stretch>
        </p:blipFill>
        <p:spPr>
          <a:xfrm>
            <a:off x="2487101" y="3107699"/>
            <a:ext cx="3009321" cy="3009321"/>
          </a:xfrm>
          <a:prstGeom prst="rect">
            <a:avLst/>
          </a:prstGeom>
        </p:spPr>
      </p:pic>
      <p:sp>
        <p:nvSpPr>
          <p:cNvPr id="11" name="Text Placeholder 24">
            <a:extLst>
              <a:ext uri="{FF2B5EF4-FFF2-40B4-BE49-F238E27FC236}">
                <a16:creationId xmlns:a16="http://schemas.microsoft.com/office/drawing/2014/main" id="{7FE5FA6F-D213-5A40-89D3-8D028D0C796C}"/>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2" name="Text Placeholder 4">
            <a:extLst>
              <a:ext uri="{FF2B5EF4-FFF2-40B4-BE49-F238E27FC236}">
                <a16:creationId xmlns:a16="http://schemas.microsoft.com/office/drawing/2014/main" id="{D2B22A0F-2CC3-DC40-897F-5CEEE5EE9E64}"/>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3" name="Picture 12">
            <a:extLst>
              <a:ext uri="{FF2B5EF4-FFF2-40B4-BE49-F238E27FC236}">
                <a16:creationId xmlns:a16="http://schemas.microsoft.com/office/drawing/2014/main" id="{5ED299D8-6D33-494A-9C59-1294AAA773FF}"/>
              </a:ext>
            </a:extLst>
          </p:cNvPr>
          <p:cNvPicPr>
            <a:picLocks noChangeAspect="1"/>
          </p:cNvPicPr>
          <p:nvPr userDrawn="1"/>
        </p:nvPicPr>
        <p:blipFill>
          <a:blip r:embed="rId3"/>
          <a:stretch>
            <a:fillRect/>
          </a:stretch>
        </p:blipFill>
        <p:spPr>
          <a:xfrm>
            <a:off x="4853354" y="640079"/>
            <a:ext cx="6323429" cy="5366860"/>
          </a:xfrm>
          <a:prstGeom prst="rect">
            <a:avLst/>
          </a:prstGeom>
        </p:spPr>
      </p:pic>
      <p:sp>
        <p:nvSpPr>
          <p:cNvPr id="14" name="Text Placeholder 26">
            <a:extLst>
              <a:ext uri="{FF2B5EF4-FFF2-40B4-BE49-F238E27FC236}">
                <a16:creationId xmlns:a16="http://schemas.microsoft.com/office/drawing/2014/main" id="{2D2421F1-1661-3842-AB09-EA8E7426ACB6}"/>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
        <p:nvSpPr>
          <p:cNvPr id="3" name="Text Placeholder 2">
            <a:extLst>
              <a:ext uri="{FF2B5EF4-FFF2-40B4-BE49-F238E27FC236}">
                <a16:creationId xmlns:a16="http://schemas.microsoft.com/office/drawing/2014/main" id="{23A42372-ABC3-7546-9F93-4F46A5A9AFCB}"/>
              </a:ext>
            </a:extLst>
          </p:cNvPr>
          <p:cNvSpPr>
            <a:spLocks noGrp="1"/>
          </p:cNvSpPr>
          <p:nvPr>
            <p:ph type="body" sz="quarter" idx="18" hasCustomPrompt="1"/>
          </p:nvPr>
        </p:nvSpPr>
        <p:spPr>
          <a:xfrm>
            <a:off x="579037" y="720487"/>
            <a:ext cx="4362450" cy="382587"/>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421182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EA8B9F-909E-5746-8179-006862190C46}"/>
              </a:ext>
            </a:extLst>
          </p:cNvPr>
          <p:cNvPicPr>
            <a:picLocks noChangeAspect="1"/>
          </p:cNvPicPr>
          <p:nvPr userDrawn="1"/>
        </p:nvPicPr>
        <p:blipFill rotWithShape="1">
          <a:blip r:embed="rId2"/>
          <a:srcRect r="5387"/>
          <a:stretch/>
        </p:blipFill>
        <p:spPr>
          <a:xfrm>
            <a:off x="7182393" y="670560"/>
            <a:ext cx="5009607" cy="5294811"/>
          </a:xfrm>
          <a:prstGeom prst="rect">
            <a:avLst/>
          </a:prstGeom>
        </p:spPr>
      </p:pic>
      <p:sp>
        <p:nvSpPr>
          <p:cNvPr id="10" name="Title 1">
            <a:extLst>
              <a:ext uri="{FF2B5EF4-FFF2-40B4-BE49-F238E27FC236}">
                <a16:creationId xmlns:a16="http://schemas.microsoft.com/office/drawing/2014/main" id="{5C0D9635-439F-F444-AF1E-8AEE514AEF54}"/>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11" name="Text Placeholder 4">
            <a:extLst>
              <a:ext uri="{FF2B5EF4-FFF2-40B4-BE49-F238E27FC236}">
                <a16:creationId xmlns:a16="http://schemas.microsoft.com/office/drawing/2014/main" id="{2928C944-7A12-6E48-819C-CC6FEF324936}"/>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2" name="Slide Number Placeholder 5">
            <a:extLst>
              <a:ext uri="{FF2B5EF4-FFF2-40B4-BE49-F238E27FC236}">
                <a16:creationId xmlns:a16="http://schemas.microsoft.com/office/drawing/2014/main" id="{1724CBDA-0974-9F42-B245-FEB9610281BA}"/>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14" name="Chart Placeholder 11">
            <a:extLst>
              <a:ext uri="{FF2B5EF4-FFF2-40B4-BE49-F238E27FC236}">
                <a16:creationId xmlns:a16="http://schemas.microsoft.com/office/drawing/2014/main" id="{97520BB5-A921-B74D-9153-0159E6CD74DB}"/>
              </a:ext>
            </a:extLst>
          </p:cNvPr>
          <p:cNvSpPr>
            <a:spLocks noGrp="1"/>
          </p:cNvSpPr>
          <p:nvPr>
            <p:ph type="chart" sz="quarter" idx="14"/>
          </p:nvPr>
        </p:nvSpPr>
        <p:spPr>
          <a:xfrm>
            <a:off x="8189966" y="1669211"/>
            <a:ext cx="3286695" cy="3330834"/>
          </a:xfrm>
        </p:spPr>
        <p:txBody>
          <a:bodyPr/>
          <a:lstStyle/>
          <a:p>
            <a:endParaRPr lang="en-US"/>
          </a:p>
        </p:txBody>
      </p:sp>
    </p:spTree>
    <p:extLst>
      <p:ext uri="{BB962C8B-B14F-4D97-AF65-F5344CB8AC3E}">
        <p14:creationId xmlns:p14="http://schemas.microsoft.com/office/powerpoint/2010/main" val="29175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Quote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A21658-9F8B-A040-90F7-6B97EC3428FE}"/>
              </a:ext>
            </a:extLst>
          </p:cNvPr>
          <p:cNvPicPr>
            <a:picLocks noChangeAspect="1"/>
          </p:cNvPicPr>
          <p:nvPr userDrawn="1"/>
        </p:nvPicPr>
        <p:blipFill>
          <a:blip r:embed="rId2"/>
          <a:stretch>
            <a:fillRect/>
          </a:stretch>
        </p:blipFill>
        <p:spPr>
          <a:xfrm>
            <a:off x="7581901" y="300848"/>
            <a:ext cx="4114910" cy="3516627"/>
          </a:xfrm>
          <a:prstGeom prst="rect">
            <a:avLst/>
          </a:prstGeom>
        </p:spPr>
      </p:pic>
      <p:sp>
        <p:nvSpPr>
          <p:cNvPr id="6" name="Slide Number Placeholder 5">
            <a:extLst>
              <a:ext uri="{FF2B5EF4-FFF2-40B4-BE49-F238E27FC236}">
                <a16:creationId xmlns:a16="http://schemas.microsoft.com/office/drawing/2014/main" id="{0CC38D08-9463-3A4D-B4AC-EE04F2E54121}"/>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ext Placeholder 26">
            <a:extLst>
              <a:ext uri="{FF2B5EF4-FFF2-40B4-BE49-F238E27FC236}">
                <a16:creationId xmlns:a16="http://schemas.microsoft.com/office/drawing/2014/main" id="{6E49555A-61DF-6548-A50F-9A3396E1A02A}"/>
              </a:ext>
            </a:extLst>
          </p:cNvPr>
          <p:cNvSpPr>
            <a:spLocks noGrp="1"/>
          </p:cNvSpPr>
          <p:nvPr>
            <p:ph type="body" sz="quarter" idx="16" hasCustomPrompt="1"/>
          </p:nvPr>
        </p:nvSpPr>
        <p:spPr>
          <a:xfrm>
            <a:off x="8587035" y="1528461"/>
            <a:ext cx="2534621" cy="8597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sp>
        <p:nvSpPr>
          <p:cNvPr id="10" name="Title 1">
            <a:extLst>
              <a:ext uri="{FF2B5EF4-FFF2-40B4-BE49-F238E27FC236}">
                <a16:creationId xmlns:a16="http://schemas.microsoft.com/office/drawing/2014/main" id="{D7A4ECE7-35A5-0245-9296-68427EDC5896}"/>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4" name="Picture 13">
            <a:extLst>
              <a:ext uri="{FF2B5EF4-FFF2-40B4-BE49-F238E27FC236}">
                <a16:creationId xmlns:a16="http://schemas.microsoft.com/office/drawing/2014/main" id="{52B887CE-6B3D-A042-87CC-8412316C60B0}"/>
              </a:ext>
            </a:extLst>
          </p:cNvPr>
          <p:cNvPicPr>
            <a:picLocks noChangeAspect="1"/>
          </p:cNvPicPr>
          <p:nvPr userDrawn="1"/>
        </p:nvPicPr>
        <p:blipFill>
          <a:blip r:embed="rId3"/>
          <a:stretch>
            <a:fillRect/>
          </a:stretch>
        </p:blipFill>
        <p:spPr>
          <a:xfrm>
            <a:off x="3534694" y="1897099"/>
            <a:ext cx="2851389" cy="2420048"/>
          </a:xfrm>
          <a:prstGeom prst="rect">
            <a:avLst/>
          </a:prstGeom>
        </p:spPr>
      </p:pic>
      <p:pic>
        <p:nvPicPr>
          <p:cNvPr id="15" name="Picture 14">
            <a:extLst>
              <a:ext uri="{FF2B5EF4-FFF2-40B4-BE49-F238E27FC236}">
                <a16:creationId xmlns:a16="http://schemas.microsoft.com/office/drawing/2014/main" id="{9F43F802-7D87-594E-8C14-ED7AF593B79A}"/>
              </a:ext>
            </a:extLst>
          </p:cNvPr>
          <p:cNvPicPr>
            <a:picLocks noChangeAspect="1"/>
          </p:cNvPicPr>
          <p:nvPr userDrawn="1"/>
        </p:nvPicPr>
        <p:blipFill>
          <a:blip r:embed="rId3"/>
          <a:stretch>
            <a:fillRect/>
          </a:stretch>
        </p:blipFill>
        <p:spPr>
          <a:xfrm flipH="1">
            <a:off x="7376105" y="4122420"/>
            <a:ext cx="2038042" cy="1729740"/>
          </a:xfrm>
          <a:prstGeom prst="rect">
            <a:avLst/>
          </a:prstGeom>
        </p:spPr>
      </p:pic>
      <p:pic>
        <p:nvPicPr>
          <p:cNvPr id="16" name="Picture 15">
            <a:extLst>
              <a:ext uri="{FF2B5EF4-FFF2-40B4-BE49-F238E27FC236}">
                <a16:creationId xmlns:a16="http://schemas.microsoft.com/office/drawing/2014/main" id="{2C46D6DF-FA5C-8A49-9931-1C28030D5AD2}"/>
              </a:ext>
            </a:extLst>
          </p:cNvPr>
          <p:cNvPicPr>
            <a:picLocks noChangeAspect="1"/>
          </p:cNvPicPr>
          <p:nvPr userDrawn="1"/>
        </p:nvPicPr>
        <p:blipFill>
          <a:blip r:embed="rId2"/>
          <a:stretch>
            <a:fillRect/>
          </a:stretch>
        </p:blipFill>
        <p:spPr>
          <a:xfrm flipH="1">
            <a:off x="1267820" y="3497580"/>
            <a:ext cx="2633025" cy="2250199"/>
          </a:xfrm>
          <a:prstGeom prst="rect">
            <a:avLst/>
          </a:prstGeom>
        </p:spPr>
      </p:pic>
    </p:spTree>
    <p:extLst>
      <p:ext uri="{BB962C8B-B14F-4D97-AF65-F5344CB8AC3E}">
        <p14:creationId xmlns:p14="http://schemas.microsoft.com/office/powerpoint/2010/main" val="219078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ea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1B451-760A-794B-A0D0-8F6A42973C4E}"/>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6" name="Picture 5">
            <a:extLst>
              <a:ext uri="{FF2B5EF4-FFF2-40B4-BE49-F238E27FC236}">
                <a16:creationId xmlns:a16="http://schemas.microsoft.com/office/drawing/2014/main" id="{62C31681-B7BB-A743-B373-DD2E0F6DB177}"/>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7" name="Picture 6">
            <a:extLst>
              <a:ext uri="{FF2B5EF4-FFF2-40B4-BE49-F238E27FC236}">
                <a16:creationId xmlns:a16="http://schemas.microsoft.com/office/drawing/2014/main" id="{DFF9F875-0B39-8942-B07E-1B0544B61BC8}"/>
              </a:ext>
            </a:extLst>
          </p:cNvPr>
          <p:cNvPicPr>
            <a:picLocks noChangeAspect="1"/>
          </p:cNvPicPr>
          <p:nvPr userDrawn="1"/>
        </p:nvPicPr>
        <p:blipFill rotWithShape="1">
          <a:blip r:embed="rId4"/>
          <a:srcRect r="20156" b="30330"/>
          <a:stretch/>
        </p:blipFill>
        <p:spPr>
          <a:xfrm>
            <a:off x="9893004" y="4845820"/>
            <a:ext cx="2306030" cy="2012180"/>
          </a:xfrm>
          <a:prstGeom prst="rect">
            <a:avLst/>
          </a:prstGeom>
        </p:spPr>
      </p:pic>
      <p:pic>
        <p:nvPicPr>
          <p:cNvPr id="8" name="Picture 7">
            <a:extLst>
              <a:ext uri="{FF2B5EF4-FFF2-40B4-BE49-F238E27FC236}">
                <a16:creationId xmlns:a16="http://schemas.microsoft.com/office/drawing/2014/main" id="{DAD23181-FE5B-7F4D-829B-EAF2A10DE121}"/>
              </a:ext>
            </a:extLst>
          </p:cNvPr>
          <p:cNvPicPr>
            <a:picLocks noChangeAspect="1"/>
          </p:cNvPicPr>
          <p:nvPr userDrawn="1"/>
        </p:nvPicPr>
        <p:blipFill rotWithShape="1">
          <a:blip r:embed="rId5"/>
          <a:srcRect r="39193"/>
          <a:stretch/>
        </p:blipFill>
        <p:spPr>
          <a:xfrm>
            <a:off x="11281228" y="3200399"/>
            <a:ext cx="919563" cy="1512277"/>
          </a:xfrm>
          <a:prstGeom prst="rect">
            <a:avLst/>
          </a:prstGeom>
        </p:spPr>
      </p:pic>
      <p:pic>
        <p:nvPicPr>
          <p:cNvPr id="9" name="Picture 8">
            <a:extLst>
              <a:ext uri="{FF2B5EF4-FFF2-40B4-BE49-F238E27FC236}">
                <a16:creationId xmlns:a16="http://schemas.microsoft.com/office/drawing/2014/main" id="{0E5EC830-89FE-E24F-B79F-2F61F00B010C}"/>
              </a:ext>
            </a:extLst>
          </p:cNvPr>
          <p:cNvPicPr>
            <a:picLocks noChangeAspect="1"/>
          </p:cNvPicPr>
          <p:nvPr userDrawn="1"/>
        </p:nvPicPr>
        <p:blipFill rotWithShape="1">
          <a:blip r:embed="rId6"/>
          <a:srcRect t="1" b="44801"/>
          <a:stretch/>
        </p:blipFill>
        <p:spPr>
          <a:xfrm>
            <a:off x="7248291" y="5596151"/>
            <a:ext cx="2286002" cy="1261850"/>
          </a:xfrm>
          <a:prstGeom prst="rect">
            <a:avLst/>
          </a:prstGeom>
        </p:spPr>
      </p:pic>
      <p:sp>
        <p:nvSpPr>
          <p:cNvPr id="10" name="Slide Number Placeholder 5">
            <a:extLst>
              <a:ext uri="{FF2B5EF4-FFF2-40B4-BE49-F238E27FC236}">
                <a16:creationId xmlns:a16="http://schemas.microsoft.com/office/drawing/2014/main" id="{3679EAD9-320A-8B46-81D5-C75BF1DD3992}"/>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18540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7603D7E-3022-8946-A563-DB3E6C9DEF57}"/>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9475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1C1A-DA55-2F41-BB40-3CAD29C5A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C2BB75-38B2-1E47-8136-E039E0450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6883008C-984F-0845-AD24-75DDDDE79111}"/>
              </a:ext>
            </a:extLst>
          </p:cNvPr>
          <p:cNvPicPr>
            <a:picLocks noChangeAspect="1"/>
          </p:cNvPicPr>
          <p:nvPr userDrawn="1"/>
        </p:nvPicPr>
        <p:blipFill>
          <a:blip r:embed="rId15"/>
          <a:stretch>
            <a:fillRect/>
          </a:stretch>
        </p:blipFill>
        <p:spPr>
          <a:xfrm>
            <a:off x="339659" y="6140812"/>
            <a:ext cx="2336866" cy="412388"/>
          </a:xfrm>
          <a:prstGeom prst="rect">
            <a:avLst/>
          </a:prstGeom>
        </p:spPr>
      </p:pic>
      <p:sp>
        <p:nvSpPr>
          <p:cNvPr id="14" name="Slide Number Placeholder 5">
            <a:extLst>
              <a:ext uri="{FF2B5EF4-FFF2-40B4-BE49-F238E27FC236}">
                <a16:creationId xmlns:a16="http://schemas.microsoft.com/office/drawing/2014/main" id="{1DFA8B3D-2A2F-0A4E-A303-3F79CDD3489D}"/>
              </a:ext>
            </a:extLst>
          </p:cNvPr>
          <p:cNvSpPr>
            <a:spLocks noGrp="1"/>
          </p:cNvSpPr>
          <p:nvPr>
            <p:ph type="sldNum" sz="quarter" idx="4"/>
          </p:nvPr>
        </p:nvSpPr>
        <p:spPr>
          <a:xfrm>
            <a:off x="9234717" y="6342002"/>
            <a:ext cx="2743200" cy="365125"/>
          </a:xfrm>
          <a:prstGeom prst="rect">
            <a:avLst/>
          </a:prstGeom>
        </p:spPr>
        <p:txBody>
          <a:bodyPr/>
          <a:lstStyle>
            <a:lvl1pPr algn="r">
              <a:defRPr sz="1300" b="0" i="0">
                <a:solidFill>
                  <a:schemeClr val="tx1"/>
                </a:solidFill>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6224674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hildrenscommissioner.gov.uk/back-into-school/resources-for-children-and-young-peopl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C7DCB-94C1-4472-98DF-9248E60D202B}"/>
              </a:ext>
            </a:extLst>
          </p:cNvPr>
          <p:cNvSpPr>
            <a:spLocks noGrp="1"/>
          </p:cNvSpPr>
          <p:nvPr>
            <p:ph type="body" sz="quarter" idx="10"/>
          </p:nvPr>
        </p:nvSpPr>
        <p:spPr/>
        <p:txBody>
          <a:bodyPr/>
          <a:lstStyle/>
          <a:p>
            <a:r>
              <a:rPr lang="en-GB" dirty="0"/>
              <a:t>Back into school: Why is attendance important?</a:t>
            </a:r>
          </a:p>
        </p:txBody>
      </p:sp>
    </p:spTree>
    <p:extLst>
      <p:ext uri="{BB962C8B-B14F-4D97-AF65-F5344CB8AC3E}">
        <p14:creationId xmlns:p14="http://schemas.microsoft.com/office/powerpoint/2010/main" val="319111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9CBA-93C3-FDE7-4F94-ED56430CD5D3}"/>
              </a:ext>
            </a:extLst>
          </p:cNvPr>
          <p:cNvSpPr>
            <a:spLocks noGrp="1"/>
          </p:cNvSpPr>
          <p:nvPr>
            <p:ph type="title"/>
          </p:nvPr>
        </p:nvSpPr>
        <p:spPr>
          <a:xfrm>
            <a:off x="583557" y="740779"/>
            <a:ext cx="10038060" cy="391988"/>
          </a:xfrm>
        </p:spPr>
        <p:txBody>
          <a:bodyPr/>
          <a:lstStyle/>
          <a:p>
            <a:r>
              <a:rPr lang="en-GB" sz="3200" dirty="0">
                <a:latin typeface="Hind Vadodara" panose="02000000000000000000" pitchFamily="2" charset="0"/>
                <a:cs typeface="Hind Vadodara" panose="02000000000000000000" pitchFamily="2" charset="0"/>
              </a:rPr>
              <a:t>Who should I speak to if I am finding it hard to go to school?</a:t>
            </a:r>
          </a:p>
        </p:txBody>
      </p:sp>
      <p:sp>
        <p:nvSpPr>
          <p:cNvPr id="7" name="Rectangle 6">
            <a:extLst>
              <a:ext uri="{FF2B5EF4-FFF2-40B4-BE49-F238E27FC236}">
                <a16:creationId xmlns:a16="http://schemas.microsoft.com/office/drawing/2014/main" id="{D4807467-7062-9C2F-CC8A-22CF3A37B8EC}"/>
              </a:ext>
            </a:extLst>
          </p:cNvPr>
          <p:cNvSpPr/>
          <p:nvPr/>
        </p:nvSpPr>
        <p:spPr>
          <a:xfrm>
            <a:off x="1434164" y="1617044"/>
            <a:ext cx="2512194" cy="2637322"/>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Insert photo</a:t>
            </a:r>
          </a:p>
        </p:txBody>
      </p:sp>
      <p:sp>
        <p:nvSpPr>
          <p:cNvPr id="9" name="Rectangle 8">
            <a:extLst>
              <a:ext uri="{FF2B5EF4-FFF2-40B4-BE49-F238E27FC236}">
                <a16:creationId xmlns:a16="http://schemas.microsoft.com/office/drawing/2014/main" id="{D4E6B7DD-E54A-74CD-CEA5-F300A1F44972}"/>
              </a:ext>
            </a:extLst>
          </p:cNvPr>
          <p:cNvSpPr/>
          <p:nvPr/>
        </p:nvSpPr>
        <p:spPr>
          <a:xfrm>
            <a:off x="4926530" y="1617044"/>
            <a:ext cx="2512194" cy="263732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photo</a:t>
            </a:r>
          </a:p>
        </p:txBody>
      </p:sp>
      <p:sp>
        <p:nvSpPr>
          <p:cNvPr id="10" name="Rectangle 9">
            <a:extLst>
              <a:ext uri="{FF2B5EF4-FFF2-40B4-BE49-F238E27FC236}">
                <a16:creationId xmlns:a16="http://schemas.microsoft.com/office/drawing/2014/main" id="{54984B8C-7D27-5808-955A-F42F636911E1}"/>
              </a:ext>
            </a:extLst>
          </p:cNvPr>
          <p:cNvSpPr/>
          <p:nvPr/>
        </p:nvSpPr>
        <p:spPr>
          <a:xfrm>
            <a:off x="8418896" y="1600200"/>
            <a:ext cx="2512194" cy="2637322"/>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Insert photo</a:t>
            </a:r>
          </a:p>
        </p:txBody>
      </p:sp>
      <p:sp>
        <p:nvSpPr>
          <p:cNvPr id="11" name="TextBox 10">
            <a:extLst>
              <a:ext uri="{FF2B5EF4-FFF2-40B4-BE49-F238E27FC236}">
                <a16:creationId xmlns:a16="http://schemas.microsoft.com/office/drawing/2014/main" id="{0655AA5B-B419-3575-9377-9DB3E4C4818B}"/>
              </a:ext>
            </a:extLst>
          </p:cNvPr>
          <p:cNvSpPr txBox="1"/>
          <p:nvPr/>
        </p:nvSpPr>
        <p:spPr>
          <a:xfrm flipH="1">
            <a:off x="1434162" y="4677877"/>
            <a:ext cx="2512195" cy="369332"/>
          </a:xfrm>
          <a:prstGeom prst="rect">
            <a:avLst/>
          </a:prstGeom>
          <a:noFill/>
        </p:spPr>
        <p:txBody>
          <a:bodyPr wrap="square" rtlCol="0">
            <a:spAutoFit/>
          </a:bodyPr>
          <a:lstStyle/>
          <a:p>
            <a:pPr algn="ctr"/>
            <a:r>
              <a:rPr lang="en-GB" b="1" dirty="0">
                <a:solidFill>
                  <a:schemeClr val="accent1"/>
                </a:solidFill>
                <a:latin typeface="Hind Vadodara" panose="02000000000000000000" pitchFamily="2" charset="0"/>
                <a:cs typeface="Hind Vadodara" panose="02000000000000000000" pitchFamily="2" charset="0"/>
              </a:rPr>
              <a:t>Insert name</a:t>
            </a:r>
          </a:p>
        </p:txBody>
      </p:sp>
      <p:sp>
        <p:nvSpPr>
          <p:cNvPr id="12" name="TextBox 11">
            <a:extLst>
              <a:ext uri="{FF2B5EF4-FFF2-40B4-BE49-F238E27FC236}">
                <a16:creationId xmlns:a16="http://schemas.microsoft.com/office/drawing/2014/main" id="{B699A697-1A10-BEEF-0143-095BA5E182AC}"/>
              </a:ext>
            </a:extLst>
          </p:cNvPr>
          <p:cNvSpPr txBox="1"/>
          <p:nvPr/>
        </p:nvSpPr>
        <p:spPr>
          <a:xfrm flipH="1">
            <a:off x="4926529" y="4677877"/>
            <a:ext cx="2512195" cy="369332"/>
          </a:xfrm>
          <a:prstGeom prst="rect">
            <a:avLst/>
          </a:prstGeom>
          <a:noFill/>
        </p:spPr>
        <p:txBody>
          <a:bodyPr wrap="square" rtlCol="0">
            <a:spAutoFit/>
          </a:bodyPr>
          <a:lstStyle/>
          <a:p>
            <a:pPr algn="ctr"/>
            <a:r>
              <a:rPr lang="en-GB" b="1" dirty="0">
                <a:latin typeface="Hind Vadodara" panose="02000000000000000000" pitchFamily="2" charset="0"/>
                <a:cs typeface="Hind Vadodara" panose="02000000000000000000" pitchFamily="2" charset="0"/>
              </a:rPr>
              <a:t>Insert name</a:t>
            </a:r>
          </a:p>
        </p:txBody>
      </p:sp>
      <p:sp>
        <p:nvSpPr>
          <p:cNvPr id="13" name="TextBox 12">
            <a:extLst>
              <a:ext uri="{FF2B5EF4-FFF2-40B4-BE49-F238E27FC236}">
                <a16:creationId xmlns:a16="http://schemas.microsoft.com/office/drawing/2014/main" id="{F478BDBC-6E3A-79E6-8D13-44632E57BD61}"/>
              </a:ext>
            </a:extLst>
          </p:cNvPr>
          <p:cNvSpPr txBox="1"/>
          <p:nvPr/>
        </p:nvSpPr>
        <p:spPr>
          <a:xfrm flipH="1">
            <a:off x="8418896" y="4677877"/>
            <a:ext cx="2512195" cy="369332"/>
          </a:xfrm>
          <a:prstGeom prst="rect">
            <a:avLst/>
          </a:prstGeom>
          <a:noFill/>
        </p:spPr>
        <p:txBody>
          <a:bodyPr wrap="square" rtlCol="0">
            <a:spAutoFit/>
          </a:bodyPr>
          <a:lstStyle/>
          <a:p>
            <a:pPr algn="ctr"/>
            <a:r>
              <a:rPr lang="en-GB" b="1" dirty="0">
                <a:solidFill>
                  <a:schemeClr val="accent1"/>
                </a:solidFill>
                <a:latin typeface="Hind Vadodara" panose="02000000000000000000" pitchFamily="2" charset="0"/>
                <a:cs typeface="Hind Vadodara" panose="02000000000000000000" pitchFamily="2" charset="0"/>
              </a:rPr>
              <a:t>Insert name</a:t>
            </a:r>
          </a:p>
        </p:txBody>
      </p:sp>
    </p:spTree>
    <p:extLst>
      <p:ext uri="{BB962C8B-B14F-4D97-AF65-F5344CB8AC3E}">
        <p14:creationId xmlns:p14="http://schemas.microsoft.com/office/powerpoint/2010/main" val="274672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1E74185-6025-2C46-CAF2-65444D836B49}"/>
              </a:ext>
            </a:extLst>
          </p:cNvPr>
          <p:cNvSpPr txBox="1">
            <a:spLocks/>
          </p:cNvSpPr>
          <p:nvPr/>
        </p:nvSpPr>
        <p:spPr>
          <a:xfrm>
            <a:off x="323851" y="1311275"/>
            <a:ext cx="5612376"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latin typeface="Hind Vadodara" panose="02000000000000000000" pitchFamily="2" charset="0"/>
                <a:cs typeface="Hind Vadodara" panose="02000000000000000000" pitchFamily="2" charset="0"/>
              </a:rPr>
              <a:t>Thank you and good luck!</a:t>
            </a:r>
          </a:p>
        </p:txBody>
      </p:sp>
    </p:spTree>
    <p:extLst>
      <p:ext uri="{BB962C8B-B14F-4D97-AF65-F5344CB8AC3E}">
        <p14:creationId xmlns:p14="http://schemas.microsoft.com/office/powerpoint/2010/main" val="41107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C4672C-8C73-B1E6-1F5D-04C34995FDD9}"/>
              </a:ext>
            </a:extLst>
          </p:cNvPr>
          <p:cNvSpPr>
            <a:spLocks noGrp="1"/>
          </p:cNvSpPr>
          <p:nvPr>
            <p:ph type="body" sz="quarter" idx="16"/>
          </p:nvPr>
        </p:nvSpPr>
        <p:spPr>
          <a:xfrm>
            <a:off x="6436639" y="1506201"/>
            <a:ext cx="3909266" cy="600604"/>
          </a:xfrm>
        </p:spPr>
        <p:txBody>
          <a:bodyPr>
            <a:noAutofit/>
          </a:bodyPr>
          <a:lstStyle/>
          <a:p>
            <a:r>
              <a:rPr lang="en-GB" sz="3200" dirty="0"/>
              <a:t>“</a:t>
            </a:r>
            <a:r>
              <a:rPr lang="en-GB" sz="3200"/>
              <a:t>Something that motivates me going to school, is when </a:t>
            </a:r>
            <a:r>
              <a:rPr lang="en-GB" sz="3200" dirty="0"/>
              <a:t>I </a:t>
            </a:r>
            <a:r>
              <a:rPr lang="en-GB" sz="3200"/>
              <a:t>learn today</a:t>
            </a:r>
            <a:r>
              <a:rPr lang="en-GB" sz="3200" dirty="0"/>
              <a:t>, I </a:t>
            </a:r>
            <a:r>
              <a:rPr lang="en-GB" sz="3200"/>
              <a:t>can </a:t>
            </a:r>
            <a:r>
              <a:rPr lang="en-GB" sz="3200" dirty="0"/>
              <a:t>have </a:t>
            </a:r>
            <a:r>
              <a:rPr lang="en-GB" sz="3200"/>
              <a:t>a very good job when I am older</a:t>
            </a:r>
            <a:r>
              <a:rPr lang="en-GB" sz="3200" dirty="0"/>
              <a:t>” </a:t>
            </a:r>
          </a:p>
          <a:p>
            <a:pPr algn="r"/>
            <a:r>
              <a:rPr lang="en-GB" sz="2400" dirty="0">
                <a:latin typeface="Hind Vadodara Light" panose="02000000000000000000" pitchFamily="2" charset="0"/>
                <a:cs typeface="Hind Vadodara Light" panose="02000000000000000000" pitchFamily="2" charset="0"/>
              </a:rPr>
              <a:t>- </a:t>
            </a:r>
            <a:r>
              <a:rPr lang="en-GB" sz="2400">
                <a:latin typeface="Hind Vadodara Light" panose="02000000000000000000" pitchFamily="2" charset="0"/>
                <a:cs typeface="Hind Vadodara Light" panose="02000000000000000000" pitchFamily="2" charset="0"/>
              </a:rPr>
              <a:t>Girl</a:t>
            </a:r>
            <a:r>
              <a:rPr lang="en-GB" sz="2400" dirty="0">
                <a:latin typeface="Hind Vadodara Light" panose="02000000000000000000" pitchFamily="2" charset="0"/>
                <a:cs typeface="Hind Vadodara Light" panose="02000000000000000000" pitchFamily="2" charset="0"/>
              </a:rPr>
              <a:t>, </a:t>
            </a:r>
            <a:r>
              <a:rPr lang="en-GB" sz="2400">
                <a:latin typeface="Hind Vadodara Light" panose="02000000000000000000" pitchFamily="2" charset="0"/>
                <a:cs typeface="Hind Vadodara Light" panose="02000000000000000000" pitchFamily="2" charset="0"/>
              </a:rPr>
              <a:t>9</a:t>
            </a:r>
            <a:endParaRPr lang="en-GB" sz="2400" dirty="0">
              <a:latin typeface="Hind Vadodara Light" panose="02000000000000000000" pitchFamily="2" charset="0"/>
              <a:cs typeface="Hind Vadodara Light" panose="02000000000000000000" pitchFamily="2" charset="0"/>
            </a:endParaRPr>
          </a:p>
        </p:txBody>
      </p:sp>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20044" y="425519"/>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First of all, what do you think? </a:t>
            </a:r>
            <a:br>
              <a:rPr lang="en-GB" sz="3200" dirty="0"/>
            </a:br>
            <a:r>
              <a:rPr lang="en-GB" sz="3200" dirty="0"/>
              <a:t>Why do you like going to school?</a:t>
            </a:r>
          </a:p>
        </p:txBody>
      </p:sp>
      <p:pic>
        <p:nvPicPr>
          <p:cNvPr id="4" name="Picture 3" descr="A picture containing toy, vector graphics&#10;&#10;Description automatically generated">
            <a:extLst>
              <a:ext uri="{FF2B5EF4-FFF2-40B4-BE49-F238E27FC236}">
                <a16:creationId xmlns:a16="http://schemas.microsoft.com/office/drawing/2014/main" id="{B96418FD-50D1-7DFE-3A87-EDF1B988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102" y="3380719"/>
            <a:ext cx="2381865" cy="2381865"/>
          </a:xfrm>
          <a:prstGeom prst="rect">
            <a:avLst/>
          </a:prstGeom>
        </p:spPr>
      </p:pic>
    </p:spTree>
    <p:extLst>
      <p:ext uri="{BB962C8B-B14F-4D97-AF65-F5344CB8AC3E}">
        <p14:creationId xmlns:p14="http://schemas.microsoft.com/office/powerpoint/2010/main" val="267839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36FAE95-1837-CE84-2E1B-B4B61CA77C18}"/>
              </a:ext>
            </a:extLst>
          </p:cNvPr>
          <p:cNvPicPr>
            <a:picLocks noChangeAspect="1"/>
          </p:cNvPicPr>
          <p:nvPr/>
        </p:nvPicPr>
        <p:blipFill>
          <a:blip r:embed="rId3"/>
          <a:stretch>
            <a:fillRect/>
          </a:stretch>
        </p:blipFill>
        <p:spPr>
          <a:xfrm>
            <a:off x="3420245" y="3620014"/>
            <a:ext cx="2475872" cy="2115895"/>
          </a:xfrm>
          <a:prstGeom prst="rect">
            <a:avLst/>
          </a:prstGeom>
        </p:spPr>
      </p:pic>
      <p:pic>
        <p:nvPicPr>
          <p:cNvPr id="17" name="Picture 16">
            <a:extLst>
              <a:ext uri="{FF2B5EF4-FFF2-40B4-BE49-F238E27FC236}">
                <a16:creationId xmlns:a16="http://schemas.microsoft.com/office/drawing/2014/main" id="{8528036C-461B-B330-DCF9-945DFE7BAF2C}"/>
              </a:ext>
            </a:extLst>
          </p:cNvPr>
          <p:cNvPicPr>
            <a:picLocks noChangeAspect="1"/>
          </p:cNvPicPr>
          <p:nvPr/>
        </p:nvPicPr>
        <p:blipFill>
          <a:blip r:embed="rId4"/>
          <a:stretch>
            <a:fillRect/>
          </a:stretch>
        </p:blipFill>
        <p:spPr>
          <a:xfrm>
            <a:off x="5859427" y="2697269"/>
            <a:ext cx="2319614" cy="1968716"/>
          </a:xfrm>
          <a:prstGeom prst="rect">
            <a:avLst/>
          </a:prstGeom>
        </p:spPr>
      </p:pic>
      <p:pic>
        <p:nvPicPr>
          <p:cNvPr id="19" name="Picture 18">
            <a:extLst>
              <a:ext uri="{FF2B5EF4-FFF2-40B4-BE49-F238E27FC236}">
                <a16:creationId xmlns:a16="http://schemas.microsoft.com/office/drawing/2014/main" id="{46B83D65-D38A-B794-4B54-751A1C43CE90}"/>
              </a:ext>
            </a:extLst>
          </p:cNvPr>
          <p:cNvPicPr>
            <a:picLocks noChangeAspect="1"/>
          </p:cNvPicPr>
          <p:nvPr/>
        </p:nvPicPr>
        <p:blipFill>
          <a:blip r:embed="rId3"/>
          <a:stretch>
            <a:fillRect/>
          </a:stretch>
        </p:blipFill>
        <p:spPr>
          <a:xfrm flipH="1">
            <a:off x="3285024" y="692105"/>
            <a:ext cx="2399800" cy="2050884"/>
          </a:xfrm>
          <a:prstGeom prst="rect">
            <a:avLst/>
          </a:prstGeom>
        </p:spPr>
      </p:pic>
      <p:pic>
        <p:nvPicPr>
          <p:cNvPr id="21" name="Picture 20">
            <a:extLst>
              <a:ext uri="{FF2B5EF4-FFF2-40B4-BE49-F238E27FC236}">
                <a16:creationId xmlns:a16="http://schemas.microsoft.com/office/drawing/2014/main" id="{CFFD4534-E4B9-9B7A-3717-B3B9E373EF46}"/>
              </a:ext>
            </a:extLst>
          </p:cNvPr>
          <p:cNvPicPr>
            <a:picLocks noChangeAspect="1"/>
          </p:cNvPicPr>
          <p:nvPr/>
        </p:nvPicPr>
        <p:blipFill>
          <a:blip r:embed="rId4"/>
          <a:stretch>
            <a:fillRect/>
          </a:stretch>
        </p:blipFill>
        <p:spPr>
          <a:xfrm flipH="1">
            <a:off x="9373072" y="4269858"/>
            <a:ext cx="2539678" cy="2155492"/>
          </a:xfrm>
          <a:prstGeom prst="rect">
            <a:avLst/>
          </a:prstGeom>
        </p:spPr>
      </p:pic>
      <p:pic>
        <p:nvPicPr>
          <p:cNvPr id="22" name="Picture 21">
            <a:extLst>
              <a:ext uri="{FF2B5EF4-FFF2-40B4-BE49-F238E27FC236}">
                <a16:creationId xmlns:a16="http://schemas.microsoft.com/office/drawing/2014/main" id="{3689B7E1-4EEE-F694-E8DA-FC08E257ACC5}"/>
              </a:ext>
            </a:extLst>
          </p:cNvPr>
          <p:cNvPicPr>
            <a:picLocks noChangeAspect="1"/>
          </p:cNvPicPr>
          <p:nvPr/>
        </p:nvPicPr>
        <p:blipFill>
          <a:blip r:embed="rId4"/>
          <a:stretch>
            <a:fillRect/>
          </a:stretch>
        </p:blipFill>
        <p:spPr>
          <a:xfrm>
            <a:off x="400182" y="855980"/>
            <a:ext cx="2475872" cy="2101337"/>
          </a:xfrm>
          <a:prstGeom prst="rect">
            <a:avLst/>
          </a:prstGeom>
        </p:spPr>
      </p:pic>
      <p:pic>
        <p:nvPicPr>
          <p:cNvPr id="23" name="Picture 22">
            <a:extLst>
              <a:ext uri="{FF2B5EF4-FFF2-40B4-BE49-F238E27FC236}">
                <a16:creationId xmlns:a16="http://schemas.microsoft.com/office/drawing/2014/main" id="{FF6389DB-93DA-6563-B05A-A6675CCF626B}"/>
              </a:ext>
            </a:extLst>
          </p:cNvPr>
          <p:cNvPicPr>
            <a:picLocks noChangeAspect="1"/>
          </p:cNvPicPr>
          <p:nvPr/>
        </p:nvPicPr>
        <p:blipFill>
          <a:blip r:embed="rId3"/>
          <a:stretch>
            <a:fillRect/>
          </a:stretch>
        </p:blipFill>
        <p:spPr>
          <a:xfrm flipH="1">
            <a:off x="257028" y="3224709"/>
            <a:ext cx="2633025" cy="2250199"/>
          </a:xfrm>
          <a:prstGeom prst="rect">
            <a:avLst/>
          </a:prstGeom>
        </p:spPr>
      </p:pic>
      <p:sp>
        <p:nvSpPr>
          <p:cNvPr id="5" name="Text Placeholder 2">
            <a:extLst>
              <a:ext uri="{FF2B5EF4-FFF2-40B4-BE49-F238E27FC236}">
                <a16:creationId xmlns:a16="http://schemas.microsoft.com/office/drawing/2014/main" id="{A9924DBA-626D-58A1-CC84-10AFFDE96303}"/>
              </a:ext>
            </a:extLst>
          </p:cNvPr>
          <p:cNvSpPr txBox="1">
            <a:spLocks/>
          </p:cNvSpPr>
          <p:nvPr/>
        </p:nvSpPr>
        <p:spPr>
          <a:xfrm>
            <a:off x="3530800" y="1222491"/>
            <a:ext cx="1663160"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b="1" dirty="0">
                <a:latin typeface="Hind Vadodara" panose="02000000000000000000" pitchFamily="2" charset="0"/>
                <a:cs typeface="Hind Vadodara" panose="02000000000000000000" pitchFamily="2" charset="0"/>
              </a:rPr>
              <a:t>I can try out a musical instrument </a:t>
            </a:r>
          </a:p>
        </p:txBody>
      </p:sp>
      <p:sp>
        <p:nvSpPr>
          <p:cNvPr id="6" name="Text Placeholder 2">
            <a:extLst>
              <a:ext uri="{FF2B5EF4-FFF2-40B4-BE49-F238E27FC236}">
                <a16:creationId xmlns:a16="http://schemas.microsoft.com/office/drawing/2014/main" id="{30886A79-CF0F-DC8A-A64C-72F8B5DE2AB1}"/>
              </a:ext>
            </a:extLst>
          </p:cNvPr>
          <p:cNvSpPr txBox="1">
            <a:spLocks/>
          </p:cNvSpPr>
          <p:nvPr/>
        </p:nvSpPr>
        <p:spPr>
          <a:xfrm>
            <a:off x="508046" y="3747318"/>
            <a:ext cx="1814742"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Hind Vadodara" panose="02000000000000000000" pitchFamily="2" charset="0"/>
                <a:cs typeface="Hind Vadodara" panose="02000000000000000000" pitchFamily="2" charset="0"/>
              </a:rPr>
              <a:t>I can get involved with fun sports</a:t>
            </a:r>
          </a:p>
        </p:txBody>
      </p:sp>
      <p:sp>
        <p:nvSpPr>
          <p:cNvPr id="7" name="Text Placeholder 2">
            <a:extLst>
              <a:ext uri="{FF2B5EF4-FFF2-40B4-BE49-F238E27FC236}">
                <a16:creationId xmlns:a16="http://schemas.microsoft.com/office/drawing/2014/main" id="{B5A66FA6-B548-437C-0ED0-768A0D38F946}"/>
              </a:ext>
            </a:extLst>
          </p:cNvPr>
          <p:cNvSpPr txBox="1">
            <a:spLocks/>
          </p:cNvSpPr>
          <p:nvPr/>
        </p:nvSpPr>
        <p:spPr>
          <a:xfrm>
            <a:off x="9573794" y="4814035"/>
            <a:ext cx="1853805"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I get to learn new languages </a:t>
            </a:r>
          </a:p>
        </p:txBody>
      </p:sp>
      <p:sp>
        <p:nvSpPr>
          <p:cNvPr id="13" name="TextBox 12">
            <a:extLst>
              <a:ext uri="{FF2B5EF4-FFF2-40B4-BE49-F238E27FC236}">
                <a16:creationId xmlns:a16="http://schemas.microsoft.com/office/drawing/2014/main" id="{9F51B3F6-952A-8B96-C6BF-D18854475FB2}"/>
              </a:ext>
            </a:extLst>
          </p:cNvPr>
          <p:cNvSpPr txBox="1"/>
          <p:nvPr/>
        </p:nvSpPr>
        <p:spPr>
          <a:xfrm>
            <a:off x="6411746" y="3158148"/>
            <a:ext cx="1486191" cy="348768"/>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latin typeface="Hind Vadodara" panose="02000000000000000000" pitchFamily="2" charset="0"/>
                <a:cs typeface="Hind Vadodara" panose="02000000000000000000" pitchFamily="2" charset="0"/>
              </a:rPr>
              <a:t>I like talking to my teacher</a:t>
            </a:r>
          </a:p>
        </p:txBody>
      </p:sp>
      <p:sp>
        <p:nvSpPr>
          <p:cNvPr id="14" name="TextBox 13">
            <a:extLst>
              <a:ext uri="{FF2B5EF4-FFF2-40B4-BE49-F238E27FC236}">
                <a16:creationId xmlns:a16="http://schemas.microsoft.com/office/drawing/2014/main" id="{FD551CAE-B55C-84F5-8B78-A2A1150B333D}"/>
              </a:ext>
            </a:extLst>
          </p:cNvPr>
          <p:cNvSpPr txBox="1"/>
          <p:nvPr/>
        </p:nvSpPr>
        <p:spPr>
          <a:xfrm>
            <a:off x="4032393" y="4116448"/>
            <a:ext cx="1545232" cy="233361"/>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solidFill>
                  <a:schemeClr val="bg1"/>
                </a:solidFill>
                <a:latin typeface="Hind Vadodara" panose="02000000000000000000" pitchFamily="2" charset="0"/>
                <a:cs typeface="Hind Vadodara" panose="02000000000000000000" pitchFamily="2" charset="0"/>
              </a:rPr>
              <a:t>School trips and new experiences</a:t>
            </a:r>
          </a:p>
        </p:txBody>
      </p:sp>
      <p:sp>
        <p:nvSpPr>
          <p:cNvPr id="15" name="Text Placeholder 2">
            <a:extLst>
              <a:ext uri="{FF2B5EF4-FFF2-40B4-BE49-F238E27FC236}">
                <a16:creationId xmlns:a16="http://schemas.microsoft.com/office/drawing/2014/main" id="{EC891A26-CC81-04EA-C773-1A71092A0054}"/>
              </a:ext>
            </a:extLst>
          </p:cNvPr>
          <p:cNvSpPr txBox="1">
            <a:spLocks/>
          </p:cNvSpPr>
          <p:nvPr/>
        </p:nvSpPr>
        <p:spPr>
          <a:xfrm>
            <a:off x="887640" y="1431657"/>
            <a:ext cx="1799304"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Spending time with my friends</a:t>
            </a:r>
          </a:p>
        </p:txBody>
      </p:sp>
      <p:pic>
        <p:nvPicPr>
          <p:cNvPr id="24" name="Picture 23">
            <a:extLst>
              <a:ext uri="{FF2B5EF4-FFF2-40B4-BE49-F238E27FC236}">
                <a16:creationId xmlns:a16="http://schemas.microsoft.com/office/drawing/2014/main" id="{6445A022-E77D-BFA3-7A24-3F31EC670209}"/>
              </a:ext>
            </a:extLst>
          </p:cNvPr>
          <p:cNvPicPr>
            <a:picLocks noChangeAspect="1"/>
          </p:cNvPicPr>
          <p:nvPr/>
        </p:nvPicPr>
        <p:blipFill>
          <a:blip r:embed="rId4"/>
          <a:stretch>
            <a:fillRect/>
          </a:stretch>
        </p:blipFill>
        <p:spPr>
          <a:xfrm flipH="1">
            <a:off x="8449558" y="2371053"/>
            <a:ext cx="2191855" cy="1860285"/>
          </a:xfrm>
          <a:prstGeom prst="rect">
            <a:avLst/>
          </a:prstGeom>
        </p:spPr>
      </p:pic>
      <p:sp>
        <p:nvSpPr>
          <p:cNvPr id="12" name="Text Placeholder 2">
            <a:extLst>
              <a:ext uri="{FF2B5EF4-FFF2-40B4-BE49-F238E27FC236}">
                <a16:creationId xmlns:a16="http://schemas.microsoft.com/office/drawing/2014/main" id="{590CB4F9-6248-6F5F-616D-0CB71BEF412A}"/>
              </a:ext>
            </a:extLst>
          </p:cNvPr>
          <p:cNvSpPr txBox="1">
            <a:spLocks/>
          </p:cNvSpPr>
          <p:nvPr/>
        </p:nvSpPr>
        <p:spPr>
          <a:xfrm>
            <a:off x="8507463" y="2855145"/>
            <a:ext cx="1834124"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I get to learn new things</a:t>
            </a:r>
          </a:p>
        </p:txBody>
      </p:sp>
      <p:pic>
        <p:nvPicPr>
          <p:cNvPr id="2" name="Picture 1">
            <a:extLst>
              <a:ext uri="{FF2B5EF4-FFF2-40B4-BE49-F238E27FC236}">
                <a16:creationId xmlns:a16="http://schemas.microsoft.com/office/drawing/2014/main" id="{55C0A71C-2E05-9FCC-1CB0-483A952265AB}"/>
              </a:ext>
            </a:extLst>
          </p:cNvPr>
          <p:cNvPicPr>
            <a:picLocks noChangeAspect="1"/>
          </p:cNvPicPr>
          <p:nvPr/>
        </p:nvPicPr>
        <p:blipFill>
          <a:blip r:embed="rId3"/>
          <a:stretch>
            <a:fillRect/>
          </a:stretch>
        </p:blipFill>
        <p:spPr>
          <a:xfrm>
            <a:off x="6185699" y="386099"/>
            <a:ext cx="2475872" cy="2115895"/>
          </a:xfrm>
          <a:prstGeom prst="rect">
            <a:avLst/>
          </a:prstGeom>
        </p:spPr>
      </p:pic>
      <p:sp>
        <p:nvSpPr>
          <p:cNvPr id="4" name="TextBox 3">
            <a:extLst>
              <a:ext uri="{FF2B5EF4-FFF2-40B4-BE49-F238E27FC236}">
                <a16:creationId xmlns:a16="http://schemas.microsoft.com/office/drawing/2014/main" id="{ADA2A16C-F494-957B-B141-B8B1A27B78AE}"/>
              </a:ext>
            </a:extLst>
          </p:cNvPr>
          <p:cNvSpPr txBox="1"/>
          <p:nvPr/>
        </p:nvSpPr>
        <p:spPr>
          <a:xfrm>
            <a:off x="6797847" y="870143"/>
            <a:ext cx="1545232" cy="233361"/>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solidFill>
                  <a:schemeClr val="bg1"/>
                </a:solidFill>
                <a:latin typeface="Hind Vadodara" panose="02000000000000000000" pitchFamily="2" charset="0"/>
                <a:cs typeface="Hind Vadodara" panose="02000000000000000000" pitchFamily="2" charset="0"/>
              </a:rPr>
              <a:t>I get to go to breakfast club before school</a:t>
            </a:r>
          </a:p>
        </p:txBody>
      </p:sp>
      <p:pic>
        <p:nvPicPr>
          <p:cNvPr id="8" name="Picture 7">
            <a:extLst>
              <a:ext uri="{FF2B5EF4-FFF2-40B4-BE49-F238E27FC236}">
                <a16:creationId xmlns:a16="http://schemas.microsoft.com/office/drawing/2014/main" id="{458F81A1-C2D2-107E-77D5-8F140ADAD9E7}"/>
              </a:ext>
            </a:extLst>
          </p:cNvPr>
          <p:cNvPicPr>
            <a:picLocks noChangeAspect="1"/>
          </p:cNvPicPr>
          <p:nvPr/>
        </p:nvPicPr>
        <p:blipFill>
          <a:blip r:embed="rId3"/>
          <a:stretch>
            <a:fillRect/>
          </a:stretch>
        </p:blipFill>
        <p:spPr>
          <a:xfrm>
            <a:off x="9442471" y="426518"/>
            <a:ext cx="2230285" cy="1906015"/>
          </a:xfrm>
          <a:prstGeom prst="rect">
            <a:avLst/>
          </a:prstGeom>
        </p:spPr>
      </p:pic>
      <p:sp>
        <p:nvSpPr>
          <p:cNvPr id="10" name="TextBox 9">
            <a:extLst>
              <a:ext uri="{FF2B5EF4-FFF2-40B4-BE49-F238E27FC236}">
                <a16:creationId xmlns:a16="http://schemas.microsoft.com/office/drawing/2014/main" id="{106C42E5-B02A-0FCD-1514-EF21D401DF9B}"/>
              </a:ext>
            </a:extLst>
          </p:cNvPr>
          <p:cNvSpPr txBox="1"/>
          <p:nvPr/>
        </p:nvSpPr>
        <p:spPr>
          <a:xfrm>
            <a:off x="9827260" y="881841"/>
            <a:ext cx="1772591" cy="274472"/>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solidFill>
                  <a:schemeClr val="bg1"/>
                </a:solidFill>
                <a:latin typeface="Hind Vadodara" panose="02000000000000000000" pitchFamily="2" charset="0"/>
                <a:cs typeface="Hind Vadodara" panose="02000000000000000000" pitchFamily="2" charset="0"/>
              </a:rPr>
              <a:t>I can join after school clubs</a:t>
            </a:r>
          </a:p>
        </p:txBody>
      </p:sp>
      <p:pic>
        <p:nvPicPr>
          <p:cNvPr id="26" name="Picture 25">
            <a:extLst>
              <a:ext uri="{FF2B5EF4-FFF2-40B4-BE49-F238E27FC236}">
                <a16:creationId xmlns:a16="http://schemas.microsoft.com/office/drawing/2014/main" id="{EAA2C4BF-2174-8C10-7D7F-6385C62A6121}"/>
              </a:ext>
            </a:extLst>
          </p:cNvPr>
          <p:cNvPicPr>
            <a:picLocks noChangeAspect="1"/>
          </p:cNvPicPr>
          <p:nvPr/>
        </p:nvPicPr>
        <p:blipFill>
          <a:blip r:embed="rId4"/>
          <a:stretch>
            <a:fillRect/>
          </a:stretch>
        </p:blipFill>
        <p:spPr>
          <a:xfrm>
            <a:off x="5910220" y="4751551"/>
            <a:ext cx="2319614" cy="1968716"/>
          </a:xfrm>
          <a:prstGeom prst="rect">
            <a:avLst/>
          </a:prstGeom>
        </p:spPr>
      </p:pic>
      <p:sp>
        <p:nvSpPr>
          <p:cNvPr id="27" name="TextBox 26">
            <a:extLst>
              <a:ext uri="{FF2B5EF4-FFF2-40B4-BE49-F238E27FC236}">
                <a16:creationId xmlns:a16="http://schemas.microsoft.com/office/drawing/2014/main" id="{287F5A1C-FF6A-9F2D-0DAF-A4EFC5428B32}"/>
              </a:ext>
            </a:extLst>
          </p:cNvPr>
          <p:cNvSpPr txBox="1"/>
          <p:nvPr/>
        </p:nvSpPr>
        <p:spPr>
          <a:xfrm>
            <a:off x="6426309" y="5126864"/>
            <a:ext cx="1522421" cy="434334"/>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latin typeface="Hind Vadodara" panose="02000000000000000000" pitchFamily="2" charset="0"/>
                <a:cs typeface="Hind Vadodara" panose="02000000000000000000" pitchFamily="2" charset="0"/>
              </a:rPr>
              <a:t>I can make things in arts and craft</a:t>
            </a:r>
          </a:p>
        </p:txBody>
      </p:sp>
    </p:spTree>
    <p:extLst>
      <p:ext uri="{BB962C8B-B14F-4D97-AF65-F5344CB8AC3E}">
        <p14:creationId xmlns:p14="http://schemas.microsoft.com/office/powerpoint/2010/main" val="36689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Do you have any worries about going to school? Close your eyes and put up your hand if you have any worries</a:t>
            </a:r>
          </a:p>
        </p:txBody>
      </p:sp>
      <p:sp>
        <p:nvSpPr>
          <p:cNvPr id="9" name="Text Placeholder 2">
            <a:extLst>
              <a:ext uri="{FF2B5EF4-FFF2-40B4-BE49-F238E27FC236}">
                <a16:creationId xmlns:a16="http://schemas.microsoft.com/office/drawing/2014/main" id="{912ED139-C3C0-6F5F-7E78-C9B87CACBD45}"/>
              </a:ext>
            </a:extLst>
          </p:cNvPr>
          <p:cNvSpPr txBox="1">
            <a:spLocks/>
          </p:cNvSpPr>
          <p:nvPr/>
        </p:nvSpPr>
        <p:spPr>
          <a:xfrm>
            <a:off x="6592530" y="2457473"/>
            <a:ext cx="3576484" cy="6006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solidFill>
                  <a:schemeClr val="bg1"/>
                </a:solidFill>
              </a:rPr>
              <a:t>“It can be stressful at times”</a:t>
            </a:r>
          </a:p>
          <a:p>
            <a:pPr algn="r"/>
            <a:r>
              <a:rPr lang="en-GB" sz="2400">
                <a:solidFill>
                  <a:schemeClr val="bg1"/>
                </a:solidFill>
                <a:latin typeface="Hind Vadodara Light" panose="02000000000000000000" pitchFamily="2" charset="0"/>
                <a:cs typeface="Hind Vadodara Light" panose="02000000000000000000" pitchFamily="2" charset="0"/>
              </a:rPr>
              <a:t>- Boy, 13</a:t>
            </a:r>
          </a:p>
        </p:txBody>
      </p:sp>
      <p:pic>
        <p:nvPicPr>
          <p:cNvPr id="10" name="Picture 9" descr="A cartoon of a cat&#10;&#10;Description automatically generated with medium confidence">
            <a:extLst>
              <a:ext uri="{FF2B5EF4-FFF2-40B4-BE49-F238E27FC236}">
                <a16:creationId xmlns:a16="http://schemas.microsoft.com/office/drawing/2014/main" id="{F5987C0E-69D0-7FCF-00EA-DC026A230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140" y="3407748"/>
            <a:ext cx="2347178" cy="2347178"/>
          </a:xfrm>
          <a:prstGeom prst="rect">
            <a:avLst/>
          </a:prstGeom>
        </p:spPr>
      </p:pic>
    </p:spTree>
    <p:extLst>
      <p:ext uri="{BB962C8B-B14F-4D97-AF65-F5344CB8AC3E}">
        <p14:creationId xmlns:p14="http://schemas.microsoft.com/office/powerpoint/2010/main" val="68032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C4672C-8C73-B1E6-1F5D-04C34995FDD9}"/>
              </a:ext>
            </a:extLst>
          </p:cNvPr>
          <p:cNvSpPr>
            <a:spLocks noGrp="1"/>
          </p:cNvSpPr>
          <p:nvPr>
            <p:ph type="body" sz="quarter" idx="16"/>
          </p:nvPr>
        </p:nvSpPr>
        <p:spPr>
          <a:xfrm>
            <a:off x="6539878" y="1985524"/>
            <a:ext cx="3909266" cy="600604"/>
          </a:xfrm>
        </p:spPr>
        <p:txBody>
          <a:bodyPr>
            <a:noAutofit/>
          </a:bodyPr>
          <a:lstStyle/>
          <a:p>
            <a:r>
              <a:rPr lang="en-GB" sz="3200"/>
              <a:t>“Sometimes if I do something embarrassing in class” </a:t>
            </a:r>
          </a:p>
          <a:p>
            <a:pPr algn="r"/>
            <a:r>
              <a:rPr lang="en-GB" sz="2400">
                <a:latin typeface="Hind Vadodara Light" panose="02000000000000000000" pitchFamily="2" charset="0"/>
                <a:cs typeface="Hind Vadodara Light" panose="02000000000000000000" pitchFamily="2" charset="0"/>
              </a:rPr>
              <a:t>- Boy, 11</a:t>
            </a:r>
          </a:p>
        </p:txBody>
      </p:sp>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t>What things might prevent you from going to school? How can we help?</a:t>
            </a:r>
          </a:p>
        </p:txBody>
      </p:sp>
      <p:pic>
        <p:nvPicPr>
          <p:cNvPr id="6" name="Picture 5" descr="A picture containing vector graphics&#10;&#10;Description automatically generated">
            <a:extLst>
              <a:ext uri="{FF2B5EF4-FFF2-40B4-BE49-F238E27FC236}">
                <a16:creationId xmlns:a16="http://schemas.microsoft.com/office/drawing/2014/main" id="{C793256A-90FB-438F-A567-9997C31CB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89" y="3429000"/>
            <a:ext cx="2363079" cy="2363079"/>
          </a:xfrm>
          <a:prstGeom prst="rect">
            <a:avLst/>
          </a:prstGeom>
        </p:spPr>
      </p:pic>
    </p:spTree>
    <p:extLst>
      <p:ext uri="{BB962C8B-B14F-4D97-AF65-F5344CB8AC3E}">
        <p14:creationId xmlns:p14="http://schemas.microsoft.com/office/powerpoint/2010/main" val="3559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D650-3DA6-764C-62FA-1CD3F4E40569}"/>
              </a:ext>
            </a:extLst>
          </p:cNvPr>
          <p:cNvSpPr>
            <a:spLocks noGrp="1"/>
          </p:cNvSpPr>
          <p:nvPr>
            <p:ph type="title"/>
          </p:nvPr>
        </p:nvSpPr>
        <p:spPr/>
        <p:txBody>
          <a:bodyPr/>
          <a:lstStyle/>
          <a:p>
            <a:r>
              <a:rPr lang="en-GB" sz="3200"/>
              <a:t>Quick quiz</a:t>
            </a:r>
          </a:p>
        </p:txBody>
      </p:sp>
      <p:sp>
        <p:nvSpPr>
          <p:cNvPr id="7" name="TextBox 6">
            <a:extLst>
              <a:ext uri="{FF2B5EF4-FFF2-40B4-BE49-F238E27FC236}">
                <a16:creationId xmlns:a16="http://schemas.microsoft.com/office/drawing/2014/main" id="{23FA051D-C457-FAC3-45EA-5D6B6A7FD2D6}"/>
              </a:ext>
            </a:extLst>
          </p:cNvPr>
          <p:cNvSpPr txBox="1"/>
          <p:nvPr/>
        </p:nvSpPr>
        <p:spPr>
          <a:xfrm>
            <a:off x="781496" y="1780321"/>
            <a:ext cx="3266935" cy="954107"/>
          </a:xfrm>
          <a:prstGeom prst="rect">
            <a:avLst/>
          </a:prstGeom>
          <a:noFill/>
        </p:spPr>
        <p:txBody>
          <a:bodyPr wrap="square" rtlCol="0">
            <a:spAutoFit/>
          </a:bodyPr>
          <a:lstStyle/>
          <a:p>
            <a:r>
              <a:rPr lang="en-GB" sz="2800" b="1">
                <a:latin typeface="Hind Vadodara" panose="02000000000000000000" pitchFamily="2" charset="0"/>
                <a:cs typeface="Hind Vadodara" panose="02000000000000000000" pitchFamily="2" charset="0"/>
              </a:rPr>
              <a:t>How many days are there in a year?</a:t>
            </a:r>
          </a:p>
        </p:txBody>
      </p:sp>
      <p:sp>
        <p:nvSpPr>
          <p:cNvPr id="8" name="TextBox 7">
            <a:extLst>
              <a:ext uri="{FF2B5EF4-FFF2-40B4-BE49-F238E27FC236}">
                <a16:creationId xmlns:a16="http://schemas.microsoft.com/office/drawing/2014/main" id="{B939B7C2-A2F5-2A9C-088F-0A006E4E9CA9}"/>
              </a:ext>
            </a:extLst>
          </p:cNvPr>
          <p:cNvSpPr txBox="1"/>
          <p:nvPr/>
        </p:nvSpPr>
        <p:spPr>
          <a:xfrm>
            <a:off x="6885404" y="1780321"/>
            <a:ext cx="4330744" cy="954107"/>
          </a:xfrm>
          <a:prstGeom prst="rect">
            <a:avLst/>
          </a:prstGeom>
          <a:noFill/>
        </p:spPr>
        <p:txBody>
          <a:bodyPr wrap="square" rtlCol="0">
            <a:spAutoFit/>
          </a:bodyPr>
          <a:lstStyle/>
          <a:p>
            <a:r>
              <a:rPr lang="en-GB" sz="2800" b="1">
                <a:solidFill>
                  <a:schemeClr val="accent1"/>
                </a:solidFill>
                <a:latin typeface="Hind Vadodara" panose="02000000000000000000" pitchFamily="2" charset="0"/>
                <a:cs typeface="Hind Vadodara" panose="02000000000000000000" pitchFamily="2" charset="0"/>
              </a:rPr>
              <a:t>How many days are you expected to be in school?</a:t>
            </a:r>
          </a:p>
        </p:txBody>
      </p:sp>
      <p:sp>
        <p:nvSpPr>
          <p:cNvPr id="10" name="TextBox 9">
            <a:extLst>
              <a:ext uri="{FF2B5EF4-FFF2-40B4-BE49-F238E27FC236}">
                <a16:creationId xmlns:a16="http://schemas.microsoft.com/office/drawing/2014/main" id="{2CB10B03-A2D3-1D52-0569-0299E323C991}"/>
              </a:ext>
            </a:extLst>
          </p:cNvPr>
          <p:cNvSpPr txBox="1"/>
          <p:nvPr/>
        </p:nvSpPr>
        <p:spPr>
          <a:xfrm>
            <a:off x="781497" y="3719634"/>
            <a:ext cx="4668031" cy="1815882"/>
          </a:xfrm>
          <a:prstGeom prst="rect">
            <a:avLst/>
          </a:prstGeom>
          <a:noFill/>
        </p:spPr>
        <p:txBody>
          <a:bodyPr wrap="square" rtlCol="0">
            <a:spAutoFit/>
          </a:bodyPr>
          <a:lstStyle/>
          <a:p>
            <a:r>
              <a:rPr lang="en-GB" sz="2800" b="1">
                <a:solidFill>
                  <a:schemeClr val="accent1"/>
                </a:solidFill>
                <a:latin typeface="Hind Vadodara" panose="02000000000000000000" pitchFamily="2" charset="0"/>
                <a:cs typeface="Hind Vadodara" panose="02000000000000000000" pitchFamily="2" charset="0"/>
              </a:rPr>
              <a:t>How many minutes a day would you have to miss to be considered persistently absent?</a:t>
            </a:r>
          </a:p>
        </p:txBody>
      </p:sp>
      <p:sp>
        <p:nvSpPr>
          <p:cNvPr id="11" name="TextBox 10">
            <a:extLst>
              <a:ext uri="{FF2B5EF4-FFF2-40B4-BE49-F238E27FC236}">
                <a16:creationId xmlns:a16="http://schemas.microsoft.com/office/drawing/2014/main" id="{AB708C5F-7B7E-9FAF-7E1F-8C09C43D81D3}"/>
              </a:ext>
            </a:extLst>
          </p:cNvPr>
          <p:cNvSpPr txBox="1"/>
          <p:nvPr/>
        </p:nvSpPr>
        <p:spPr>
          <a:xfrm>
            <a:off x="6885404" y="3719633"/>
            <a:ext cx="4525099" cy="1815882"/>
          </a:xfrm>
          <a:prstGeom prst="rect">
            <a:avLst/>
          </a:prstGeom>
          <a:noFill/>
        </p:spPr>
        <p:txBody>
          <a:bodyPr wrap="square" rtlCol="0">
            <a:spAutoFit/>
          </a:bodyPr>
          <a:lstStyle/>
          <a:p>
            <a:r>
              <a:rPr lang="en-GB" sz="2800" b="1">
                <a:latin typeface="Hind Vadodara" panose="02000000000000000000" pitchFamily="2" charset="0"/>
                <a:cs typeface="Hind Vadodara" panose="02000000000000000000" pitchFamily="2" charset="0"/>
              </a:rPr>
              <a:t>How many days of school will you miss each year if you are late 30 minutes each day?</a:t>
            </a:r>
          </a:p>
        </p:txBody>
      </p:sp>
    </p:spTree>
    <p:extLst>
      <p:ext uri="{BB962C8B-B14F-4D97-AF65-F5344CB8AC3E}">
        <p14:creationId xmlns:p14="http://schemas.microsoft.com/office/powerpoint/2010/main" val="10077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0"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What things can you do every day to make sure you attend school? </a:t>
            </a:r>
          </a:p>
        </p:txBody>
      </p:sp>
      <p:sp>
        <p:nvSpPr>
          <p:cNvPr id="9" name="Text Placeholder 2">
            <a:extLst>
              <a:ext uri="{FF2B5EF4-FFF2-40B4-BE49-F238E27FC236}">
                <a16:creationId xmlns:a16="http://schemas.microsoft.com/office/drawing/2014/main" id="{912ED139-C3C0-6F5F-7E78-C9B87CACBD45}"/>
              </a:ext>
            </a:extLst>
          </p:cNvPr>
          <p:cNvSpPr txBox="1">
            <a:spLocks/>
          </p:cNvSpPr>
          <p:nvPr/>
        </p:nvSpPr>
        <p:spPr>
          <a:xfrm>
            <a:off x="6039463" y="2280493"/>
            <a:ext cx="4454014" cy="801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solidFill>
                  <a:schemeClr val="bg1"/>
                </a:solidFill>
              </a:rPr>
              <a:t>“I think children should go to school because there are so many people that support you, there’s friends that you can make friends with and they’re really lovely”</a:t>
            </a:r>
          </a:p>
          <a:p>
            <a:pPr algn="r"/>
            <a:r>
              <a:rPr lang="en-GB" sz="2000">
                <a:solidFill>
                  <a:schemeClr val="bg1"/>
                </a:solidFill>
                <a:latin typeface="Hind Vadodara Light" panose="02000000000000000000" pitchFamily="2" charset="0"/>
                <a:cs typeface="Hind Vadodara Light" panose="02000000000000000000" pitchFamily="2" charset="0"/>
              </a:rPr>
              <a:t>- Girl, 9</a:t>
            </a:r>
          </a:p>
        </p:txBody>
      </p:sp>
      <p:pic>
        <p:nvPicPr>
          <p:cNvPr id="4" name="Picture 3" descr="A picture containing text, vector graphics&#10;&#10;Description automatically generated">
            <a:extLst>
              <a:ext uri="{FF2B5EF4-FFF2-40B4-BE49-F238E27FC236}">
                <a16:creationId xmlns:a16="http://schemas.microsoft.com/office/drawing/2014/main" id="{0DAF7713-1621-F1BB-6E09-DD1C0437F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318" y="3429000"/>
            <a:ext cx="2286348" cy="2286348"/>
          </a:xfrm>
          <a:prstGeom prst="rect">
            <a:avLst/>
          </a:prstGeom>
        </p:spPr>
      </p:pic>
    </p:spTree>
    <p:extLst>
      <p:ext uri="{BB962C8B-B14F-4D97-AF65-F5344CB8AC3E}">
        <p14:creationId xmlns:p14="http://schemas.microsoft.com/office/powerpoint/2010/main" val="238823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6B83D65-D38A-B794-4B54-751A1C43CE90}"/>
              </a:ext>
            </a:extLst>
          </p:cNvPr>
          <p:cNvPicPr>
            <a:picLocks noChangeAspect="1"/>
          </p:cNvPicPr>
          <p:nvPr/>
        </p:nvPicPr>
        <p:blipFill>
          <a:blip r:embed="rId3"/>
          <a:stretch>
            <a:fillRect/>
          </a:stretch>
        </p:blipFill>
        <p:spPr>
          <a:xfrm flipH="1">
            <a:off x="7789644" y="264428"/>
            <a:ext cx="3935937" cy="3363676"/>
          </a:xfrm>
          <a:prstGeom prst="rect">
            <a:avLst/>
          </a:prstGeom>
        </p:spPr>
      </p:pic>
      <p:pic>
        <p:nvPicPr>
          <p:cNvPr id="22" name="Picture 21">
            <a:extLst>
              <a:ext uri="{FF2B5EF4-FFF2-40B4-BE49-F238E27FC236}">
                <a16:creationId xmlns:a16="http://schemas.microsoft.com/office/drawing/2014/main" id="{3689B7E1-4EEE-F694-E8DA-FC08E257ACC5}"/>
              </a:ext>
            </a:extLst>
          </p:cNvPr>
          <p:cNvPicPr>
            <a:picLocks noChangeAspect="1"/>
          </p:cNvPicPr>
          <p:nvPr/>
        </p:nvPicPr>
        <p:blipFill>
          <a:blip r:embed="rId4"/>
          <a:stretch>
            <a:fillRect/>
          </a:stretch>
        </p:blipFill>
        <p:spPr>
          <a:xfrm>
            <a:off x="1558968" y="328638"/>
            <a:ext cx="3177692" cy="2696989"/>
          </a:xfrm>
          <a:prstGeom prst="rect">
            <a:avLst/>
          </a:prstGeom>
        </p:spPr>
      </p:pic>
      <p:pic>
        <p:nvPicPr>
          <p:cNvPr id="23" name="Picture 22">
            <a:extLst>
              <a:ext uri="{FF2B5EF4-FFF2-40B4-BE49-F238E27FC236}">
                <a16:creationId xmlns:a16="http://schemas.microsoft.com/office/drawing/2014/main" id="{FF6389DB-93DA-6563-B05A-A6675CCF626B}"/>
              </a:ext>
            </a:extLst>
          </p:cNvPr>
          <p:cNvPicPr>
            <a:picLocks noChangeAspect="1"/>
          </p:cNvPicPr>
          <p:nvPr/>
        </p:nvPicPr>
        <p:blipFill>
          <a:blip r:embed="rId3"/>
          <a:stretch>
            <a:fillRect/>
          </a:stretch>
        </p:blipFill>
        <p:spPr>
          <a:xfrm flipH="1">
            <a:off x="473420" y="2870507"/>
            <a:ext cx="3678247" cy="3143452"/>
          </a:xfrm>
          <a:prstGeom prst="rect">
            <a:avLst/>
          </a:prstGeom>
        </p:spPr>
      </p:pic>
      <p:sp>
        <p:nvSpPr>
          <p:cNvPr id="5" name="Text Placeholder 2">
            <a:extLst>
              <a:ext uri="{FF2B5EF4-FFF2-40B4-BE49-F238E27FC236}">
                <a16:creationId xmlns:a16="http://schemas.microsoft.com/office/drawing/2014/main" id="{A9924DBA-626D-58A1-CC84-10AFFDE96303}"/>
              </a:ext>
            </a:extLst>
          </p:cNvPr>
          <p:cNvSpPr txBox="1">
            <a:spLocks/>
          </p:cNvSpPr>
          <p:nvPr/>
        </p:nvSpPr>
        <p:spPr>
          <a:xfrm>
            <a:off x="8146035" y="980914"/>
            <a:ext cx="2717119" cy="1173547"/>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b="1">
                <a:latin typeface="Hind Vadodara" panose="02000000000000000000" pitchFamily="2" charset="0"/>
                <a:cs typeface="Hind Vadodara" panose="02000000000000000000" pitchFamily="2" charset="0"/>
              </a:rPr>
              <a:t>Know who you can talk to if you are struggling with your wellbeing or your studies</a:t>
            </a:r>
          </a:p>
        </p:txBody>
      </p:sp>
      <p:sp>
        <p:nvSpPr>
          <p:cNvPr id="6" name="Text Placeholder 2">
            <a:extLst>
              <a:ext uri="{FF2B5EF4-FFF2-40B4-BE49-F238E27FC236}">
                <a16:creationId xmlns:a16="http://schemas.microsoft.com/office/drawing/2014/main" id="{30886A79-CF0F-DC8A-A64C-72F8B5DE2AB1}"/>
              </a:ext>
            </a:extLst>
          </p:cNvPr>
          <p:cNvSpPr txBox="1">
            <a:spLocks/>
          </p:cNvSpPr>
          <p:nvPr/>
        </p:nvSpPr>
        <p:spPr>
          <a:xfrm>
            <a:off x="911948" y="3597430"/>
            <a:ext cx="2463211"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Have a nutritious breakfast – sometimes you can get this from school </a:t>
            </a:r>
          </a:p>
        </p:txBody>
      </p:sp>
      <p:sp>
        <p:nvSpPr>
          <p:cNvPr id="15" name="Text Placeholder 2">
            <a:extLst>
              <a:ext uri="{FF2B5EF4-FFF2-40B4-BE49-F238E27FC236}">
                <a16:creationId xmlns:a16="http://schemas.microsoft.com/office/drawing/2014/main" id="{EC891A26-CC81-04EA-C773-1A71092A0054}"/>
              </a:ext>
            </a:extLst>
          </p:cNvPr>
          <p:cNvSpPr txBox="1">
            <a:spLocks/>
          </p:cNvSpPr>
          <p:nvPr/>
        </p:nvSpPr>
        <p:spPr>
          <a:xfrm>
            <a:off x="2440810" y="1086542"/>
            <a:ext cx="1776326"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Get a good amount of sleep </a:t>
            </a:r>
          </a:p>
        </p:txBody>
      </p:sp>
      <p:pic>
        <p:nvPicPr>
          <p:cNvPr id="24" name="Picture 23">
            <a:extLst>
              <a:ext uri="{FF2B5EF4-FFF2-40B4-BE49-F238E27FC236}">
                <a16:creationId xmlns:a16="http://schemas.microsoft.com/office/drawing/2014/main" id="{6445A022-E77D-BFA3-7A24-3F31EC670209}"/>
              </a:ext>
            </a:extLst>
          </p:cNvPr>
          <p:cNvPicPr>
            <a:picLocks noChangeAspect="1"/>
          </p:cNvPicPr>
          <p:nvPr/>
        </p:nvPicPr>
        <p:blipFill>
          <a:blip r:embed="rId4"/>
          <a:stretch>
            <a:fillRect/>
          </a:stretch>
        </p:blipFill>
        <p:spPr>
          <a:xfrm flipH="1">
            <a:off x="4709803" y="2457802"/>
            <a:ext cx="2922676" cy="2480551"/>
          </a:xfrm>
          <a:prstGeom prst="rect">
            <a:avLst/>
          </a:prstGeom>
        </p:spPr>
      </p:pic>
      <p:sp>
        <p:nvSpPr>
          <p:cNvPr id="12" name="Text Placeholder 2">
            <a:extLst>
              <a:ext uri="{FF2B5EF4-FFF2-40B4-BE49-F238E27FC236}">
                <a16:creationId xmlns:a16="http://schemas.microsoft.com/office/drawing/2014/main" id="{590CB4F9-6248-6F5F-616D-0CB71BEF412A}"/>
              </a:ext>
            </a:extLst>
          </p:cNvPr>
          <p:cNvSpPr txBox="1">
            <a:spLocks/>
          </p:cNvSpPr>
          <p:nvPr/>
        </p:nvSpPr>
        <p:spPr>
          <a:xfrm>
            <a:off x="4934523" y="3025627"/>
            <a:ext cx="2218104" cy="977819"/>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Know your journey to school and leave on time </a:t>
            </a:r>
          </a:p>
        </p:txBody>
      </p:sp>
      <p:pic>
        <p:nvPicPr>
          <p:cNvPr id="28" name="Picture 27">
            <a:extLst>
              <a:ext uri="{FF2B5EF4-FFF2-40B4-BE49-F238E27FC236}">
                <a16:creationId xmlns:a16="http://schemas.microsoft.com/office/drawing/2014/main" id="{90DA020C-8544-E8AF-E614-4BA3383956CC}"/>
              </a:ext>
            </a:extLst>
          </p:cNvPr>
          <p:cNvPicPr>
            <a:picLocks noChangeAspect="1"/>
          </p:cNvPicPr>
          <p:nvPr/>
        </p:nvPicPr>
        <p:blipFill>
          <a:blip r:embed="rId4"/>
          <a:stretch>
            <a:fillRect/>
          </a:stretch>
        </p:blipFill>
        <p:spPr>
          <a:xfrm>
            <a:off x="8733713" y="3488166"/>
            <a:ext cx="2814714" cy="2388920"/>
          </a:xfrm>
          <a:prstGeom prst="rect">
            <a:avLst/>
          </a:prstGeom>
        </p:spPr>
      </p:pic>
      <p:sp>
        <p:nvSpPr>
          <p:cNvPr id="29" name="Text Placeholder 2">
            <a:extLst>
              <a:ext uri="{FF2B5EF4-FFF2-40B4-BE49-F238E27FC236}">
                <a16:creationId xmlns:a16="http://schemas.microsoft.com/office/drawing/2014/main" id="{E865235D-CFCB-8393-8D3C-10CDD49F1991}"/>
              </a:ext>
            </a:extLst>
          </p:cNvPr>
          <p:cNvSpPr txBox="1">
            <a:spLocks/>
          </p:cNvSpPr>
          <p:nvPr/>
        </p:nvSpPr>
        <p:spPr>
          <a:xfrm>
            <a:off x="9278679" y="4148393"/>
            <a:ext cx="2066735"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Look out for your friends </a:t>
            </a:r>
          </a:p>
          <a:p>
            <a:endParaRPr lang="en-GB" sz="2000" b="1">
              <a:solidFill>
                <a:schemeClr val="tx1"/>
              </a:solidFill>
              <a:latin typeface="Hind Vadodara" panose="02000000000000000000" pitchFamily="2" charset="0"/>
              <a:cs typeface="Hind Vadodara" panose="02000000000000000000" pitchFamily="2" charset="0"/>
            </a:endParaRPr>
          </a:p>
        </p:txBody>
      </p:sp>
      <p:pic>
        <p:nvPicPr>
          <p:cNvPr id="30" name="Picture 29">
            <a:extLst>
              <a:ext uri="{FF2B5EF4-FFF2-40B4-BE49-F238E27FC236}">
                <a16:creationId xmlns:a16="http://schemas.microsoft.com/office/drawing/2014/main" id="{A40F692D-8467-DF25-EDF0-AA62F1E771C6}"/>
              </a:ext>
            </a:extLst>
          </p:cNvPr>
          <p:cNvPicPr>
            <a:picLocks noChangeAspect="1"/>
          </p:cNvPicPr>
          <p:nvPr/>
        </p:nvPicPr>
        <p:blipFill>
          <a:blip r:embed="rId3"/>
          <a:stretch>
            <a:fillRect/>
          </a:stretch>
        </p:blipFill>
        <p:spPr>
          <a:xfrm>
            <a:off x="6576662" y="4788957"/>
            <a:ext cx="2111634" cy="1804615"/>
          </a:xfrm>
          <a:prstGeom prst="rect">
            <a:avLst/>
          </a:prstGeom>
        </p:spPr>
      </p:pic>
      <p:sp>
        <p:nvSpPr>
          <p:cNvPr id="31" name="Text Placeholder 2">
            <a:extLst>
              <a:ext uri="{FF2B5EF4-FFF2-40B4-BE49-F238E27FC236}">
                <a16:creationId xmlns:a16="http://schemas.microsoft.com/office/drawing/2014/main" id="{B3DFFDA8-D561-A50C-66C9-12520E44F3A5}"/>
              </a:ext>
            </a:extLst>
          </p:cNvPr>
          <p:cNvSpPr txBox="1">
            <a:spLocks/>
          </p:cNvSpPr>
          <p:nvPr/>
        </p:nvSpPr>
        <p:spPr>
          <a:xfrm>
            <a:off x="6974042" y="5270129"/>
            <a:ext cx="1445341" cy="493556"/>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Do your homework</a:t>
            </a:r>
          </a:p>
        </p:txBody>
      </p:sp>
    </p:spTree>
    <p:extLst>
      <p:ext uri="{BB962C8B-B14F-4D97-AF65-F5344CB8AC3E}">
        <p14:creationId xmlns:p14="http://schemas.microsoft.com/office/powerpoint/2010/main" val="47235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054B57-3AAA-D17B-4F4E-5C1D39B701DA}"/>
              </a:ext>
            </a:extLst>
          </p:cNvPr>
          <p:cNvSpPr>
            <a:spLocks noGrp="1"/>
          </p:cNvSpPr>
          <p:nvPr>
            <p:ph type="title"/>
          </p:nvPr>
        </p:nvSpPr>
        <p:spPr/>
        <p:txBody>
          <a:bodyPr/>
          <a:lstStyle/>
          <a:p>
            <a:r>
              <a:rPr lang="en-GB" sz="3200"/>
              <a:t>Back into School</a:t>
            </a:r>
          </a:p>
        </p:txBody>
      </p:sp>
      <p:sp>
        <p:nvSpPr>
          <p:cNvPr id="8" name="Text Placeholder 7">
            <a:extLst>
              <a:ext uri="{FF2B5EF4-FFF2-40B4-BE49-F238E27FC236}">
                <a16:creationId xmlns:a16="http://schemas.microsoft.com/office/drawing/2014/main" id="{BFB9A15F-AFCF-7F10-DD39-C422E2EE639B}"/>
              </a:ext>
            </a:extLst>
          </p:cNvPr>
          <p:cNvSpPr>
            <a:spLocks noGrp="1"/>
          </p:cNvSpPr>
          <p:nvPr>
            <p:ph type="body" sz="quarter" idx="17"/>
          </p:nvPr>
        </p:nvSpPr>
        <p:spPr/>
        <p:txBody>
          <a:bodyPr>
            <a:noAutofit/>
          </a:bodyPr>
          <a:lstStyle/>
          <a:p>
            <a:pPr marL="0" indent="0">
              <a:buNone/>
            </a:pPr>
            <a:r>
              <a:rPr lang="en-GB" sz="2400" dirty="0"/>
              <a:t>Our Back into School page has a collection of videos, games and places you can find support.</a:t>
            </a:r>
          </a:p>
          <a:p>
            <a:pPr marL="0" indent="0">
              <a:buNone/>
            </a:pPr>
            <a:endParaRPr lang="en-GB" sz="2000" dirty="0"/>
          </a:p>
          <a:p>
            <a:pPr marL="0" indent="0">
              <a:buNone/>
            </a:pPr>
            <a:r>
              <a:rPr lang="en-GB" sz="2000" dirty="0">
                <a:hlinkClick r:id="rId2"/>
              </a:rPr>
              <a:t>https://www.childrenscommissioner.gov.uk/back-into-school/resources-for-children-and-young-people/</a:t>
            </a:r>
            <a:r>
              <a:rPr lang="en-GB" sz="2000" dirty="0"/>
              <a:t> </a:t>
            </a:r>
          </a:p>
        </p:txBody>
      </p:sp>
      <p:pic>
        <p:nvPicPr>
          <p:cNvPr id="10" name="Picture 9" descr="A screenshot of a video game&#10;&#10;Description automatically generated with medium confidence">
            <a:extLst>
              <a:ext uri="{FF2B5EF4-FFF2-40B4-BE49-F238E27FC236}">
                <a16:creationId xmlns:a16="http://schemas.microsoft.com/office/drawing/2014/main" id="{77D42556-10A2-820C-B739-13B041124D7B}"/>
              </a:ext>
            </a:extLst>
          </p:cNvPr>
          <p:cNvPicPr>
            <a:picLocks noChangeAspect="1"/>
          </p:cNvPicPr>
          <p:nvPr/>
        </p:nvPicPr>
        <p:blipFill rotWithShape="1">
          <a:blip r:embed="rId3">
            <a:extLst>
              <a:ext uri="{28A0092B-C50C-407E-A947-70E740481C1C}">
                <a14:useLocalDpi xmlns:a14="http://schemas.microsoft.com/office/drawing/2010/main" val="0"/>
              </a:ext>
            </a:extLst>
          </a:blip>
          <a:srcRect l="2279" r="4315" b="6594"/>
          <a:stretch/>
        </p:blipFill>
        <p:spPr>
          <a:xfrm>
            <a:off x="8310713" y="1644444"/>
            <a:ext cx="3554363" cy="3554363"/>
          </a:xfrm>
          <a:prstGeom prst="ellipse">
            <a:avLst/>
          </a:prstGeom>
        </p:spPr>
      </p:pic>
    </p:spTree>
    <p:extLst>
      <p:ext uri="{BB962C8B-B14F-4D97-AF65-F5344CB8AC3E}">
        <p14:creationId xmlns:p14="http://schemas.microsoft.com/office/powerpoint/2010/main" val="2758273759"/>
      </p:ext>
    </p:extLst>
  </p:cSld>
  <p:clrMapOvr>
    <a:masterClrMapping/>
  </p:clrMapOvr>
</p:sld>
</file>

<file path=ppt/theme/theme1.xml><?xml version="1.0" encoding="utf-8"?>
<a:theme xmlns:a="http://schemas.openxmlformats.org/drawingml/2006/main" name="Custom Design">
  <a:themeElements>
    <a:clrScheme name="CHILDREN'S COMMISSIONER 1">
      <a:dk1>
        <a:srgbClr val="202B51"/>
      </a:dk1>
      <a:lt1>
        <a:srgbClr val="FFFFFF"/>
      </a:lt1>
      <a:dk2>
        <a:srgbClr val="44546A"/>
      </a:dk2>
      <a:lt2>
        <a:srgbClr val="E7E6E6"/>
      </a:lt2>
      <a:accent1>
        <a:srgbClr val="19AC86"/>
      </a:accent1>
      <a:accent2>
        <a:srgbClr val="A1D3C3"/>
      </a:accent2>
      <a:accent3>
        <a:srgbClr val="D50F34"/>
      </a:accent3>
      <a:accent4>
        <a:srgbClr val="F1B334"/>
      </a:accent4>
      <a:accent5>
        <a:srgbClr val="753BBD"/>
      </a:accent5>
      <a:accent6>
        <a:srgbClr val="0085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4a355b-4925-4e0a-9e42-f8250ef9552c" xsi:nil="true"/>
    <lcf76f155ced4ddcb4097134ff3c332f xmlns="ffb083f2-0ff9-4120-96db-5f921f02879e">
      <Terms xmlns="http://schemas.microsoft.com/office/infopath/2007/PartnerControls"/>
    </lcf76f155ced4ddcb4097134ff3c332f>
    <SharedWithUsers xmlns="4a4a355b-4925-4e0a-9e42-f8250ef9552c">
      <UserInfo>
        <DisplayName>FRITH, Emily - Children's Commissioner</DisplayName>
        <AccountId>26</AccountId>
        <AccountType/>
      </UserInfo>
      <UserInfo>
        <DisplayName>STANIC, Alex - Children's Commissioner</DisplayName>
        <AccountId>44</AccountId>
        <AccountType/>
      </UserInfo>
      <UserInfo>
        <DisplayName>HURST, Laura</DisplayName>
        <AccountId>10</AccountId>
        <AccountType/>
      </UserInfo>
      <UserInfo>
        <DisplayName>CAMMAERTS, Juliette</DisplayName>
        <AccountId>40</AccountId>
        <AccountType/>
      </UserInfo>
      <UserInfo>
        <DisplayName>DAVIES, Scout - Children's Commissioner</DisplayName>
        <AccountId>16</AccountId>
        <AccountType/>
      </UserInfo>
    </SharedWithUsers>
    <Weekofpublication xmlns="ffb083f2-0ff9-4120-96db-5f921f0287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D908AB042DA14E98E83DD91EDFB348" ma:contentTypeVersion="17" ma:contentTypeDescription="Create a new document." ma:contentTypeScope="" ma:versionID="fd5db780eba8a03b1a3e631469bca461">
  <xsd:schema xmlns:xsd="http://www.w3.org/2001/XMLSchema" xmlns:xs="http://www.w3.org/2001/XMLSchema" xmlns:p="http://schemas.microsoft.com/office/2006/metadata/properties" xmlns:ns2="ffb083f2-0ff9-4120-96db-5f921f02879e" xmlns:ns3="4a4a355b-4925-4e0a-9e42-f8250ef9552c" targetNamespace="http://schemas.microsoft.com/office/2006/metadata/properties" ma:root="true" ma:fieldsID="22cb419c459ae21f729b9ac6552e73d2" ns2:_="" ns3:_="">
    <xsd:import namespace="ffb083f2-0ff9-4120-96db-5f921f02879e"/>
    <xsd:import namespace="4a4a355b-4925-4e0a-9e42-f8250ef95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Weekofpubl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083f2-0ff9-4120-96db-5f921f028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Weekofpublication" ma:index="24" nillable="true" ma:displayName="Week of publication" ma:description="HaH Care week" ma:format="Dropdown" ma:internalName="Weekofpublic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4a355b-4925-4e0a-9e42-f8250ef95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bd908e5-696d-40db-8d63-d33e7e6c36cf}" ma:internalName="TaxCatchAll" ma:showField="CatchAllData" ma:web="4a4a355b-4925-4e0a-9e42-f8250ef95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F6037-440E-4762-AAE3-54A2A82D45A6}">
  <ds:schemaRefs>
    <ds:schemaRef ds:uri="http://schemas.microsoft.com/office/2006/metadata/properties"/>
    <ds:schemaRef ds:uri="http://www.w3.org/XML/1998/namespace"/>
    <ds:schemaRef ds:uri="http://schemas.microsoft.com/office/infopath/2007/PartnerControls"/>
    <ds:schemaRef ds:uri="http://purl.org/dc/dcmitype/"/>
    <ds:schemaRef ds:uri="http://purl.org/dc/terms/"/>
    <ds:schemaRef ds:uri="http://schemas.openxmlformats.org/package/2006/metadata/core-properties"/>
    <ds:schemaRef ds:uri="http://schemas.microsoft.com/office/2006/documentManagement/types"/>
    <ds:schemaRef ds:uri="4a4a355b-4925-4e0a-9e42-f8250ef9552c"/>
    <ds:schemaRef ds:uri="ffb083f2-0ff9-4120-96db-5f921f02879e"/>
    <ds:schemaRef ds:uri="http://purl.org/dc/elements/1.1/"/>
  </ds:schemaRefs>
</ds:datastoreItem>
</file>

<file path=customXml/itemProps2.xml><?xml version="1.0" encoding="utf-8"?>
<ds:datastoreItem xmlns:ds="http://schemas.openxmlformats.org/officeDocument/2006/customXml" ds:itemID="{BD19FB84-8F50-42F9-9FE6-79F9285613E9}">
  <ds:schemaRefs>
    <ds:schemaRef ds:uri="http://schemas.microsoft.com/sharepoint/v3/contenttype/forms"/>
  </ds:schemaRefs>
</ds:datastoreItem>
</file>

<file path=customXml/itemProps3.xml><?xml version="1.0" encoding="utf-8"?>
<ds:datastoreItem xmlns:ds="http://schemas.openxmlformats.org/officeDocument/2006/customXml" ds:itemID="{6F7DC509-E3F3-43C1-BE82-23376613C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083f2-0ff9-4120-96db-5f921f02879e"/>
    <ds:schemaRef ds:uri="4a4a355b-4925-4e0a-9e42-f8250ef95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TotalTime>
  <Words>1785</Words>
  <Application>Microsoft Office PowerPoint</Application>
  <PresentationFormat>Widescreen</PresentationFormat>
  <Paragraphs>131</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Hind Vadodara</vt:lpstr>
      <vt:lpstr>Hind Vadodara Light</vt:lpstr>
      <vt:lpstr>Hind Vadodara Medium</vt:lpstr>
      <vt:lpstr>Segoe UI</vt:lpstr>
      <vt:lpstr>Source Sans Pro</vt:lpstr>
      <vt:lpstr>Custom Design</vt:lpstr>
      <vt:lpstr>PowerPoint Presentation</vt:lpstr>
      <vt:lpstr>PowerPoint Presentation</vt:lpstr>
      <vt:lpstr>PowerPoint Presentation</vt:lpstr>
      <vt:lpstr>PowerPoint Presentation</vt:lpstr>
      <vt:lpstr>PowerPoint Presentation</vt:lpstr>
      <vt:lpstr>Quick quiz</vt:lpstr>
      <vt:lpstr>PowerPoint Presentation</vt:lpstr>
      <vt:lpstr>PowerPoint Presentation</vt:lpstr>
      <vt:lpstr>Back into School</vt:lpstr>
      <vt:lpstr>Who should I speak to if I am finding it hard to go to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assembly</dc:title>
  <dc:creator>STANIC, Alex - Children's Commissioner</dc:creator>
  <cp:lastModifiedBy>DAVIES, Scout - Children's Commissioner</cp:lastModifiedBy>
  <cp:revision>3</cp:revision>
  <dcterms:created xsi:type="dcterms:W3CDTF">2022-06-07T14:41:23Z</dcterms:created>
  <dcterms:modified xsi:type="dcterms:W3CDTF">2023-08-31T08:57:48Z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0x0101000FD908AB042DA14E98E83DD91EDFB348</vt:lpwstr>
  </property>
  <property fmtid="{D5CDD505-2E9C-101B-9397-08002B2CF9AE}" pid="3" name="MediaServiceImageTags">
    <vt:lpwstr/>
  </property>
</Properties>
</file>