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6"/>
  </p:notesMasterIdLst>
  <p:sldIdLst>
    <p:sldId id="275" r:id="rId5"/>
    <p:sldId id="291" r:id="rId6"/>
    <p:sldId id="267" r:id="rId7"/>
    <p:sldId id="287" r:id="rId8"/>
    <p:sldId id="300" r:id="rId9"/>
    <p:sldId id="299" r:id="rId10"/>
    <p:sldId id="302" r:id="rId11"/>
    <p:sldId id="284" r:id="rId12"/>
    <p:sldId id="301" r:id="rId13"/>
    <p:sldId id="297"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EDE3CB-6DE9-C18A-55DA-ACB82C4BEAA8}" name="STANIC, Alex - Children's Commissioner" initials="SACC" userId="S::Alex.STANIC@education.gov.uk::c164d384-4e47-4cf2-a1d7-546923fd3873" providerId="AD"/>
  <p188:author id="{09F520CE-8B0B-B8A4-71EE-3692C69BC2EA}" name="DAVIES, Scout - Children's Commissioner" initials="DSCC" userId="S::Scout.DAVIES@EDUCATION.GOV.UK::521684c3-aeef-4b3b-8b21-fcb3b0e9238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602" autoAdjust="0"/>
  </p:normalViewPr>
  <p:slideViewPr>
    <p:cSldViewPr snapToGrid="0">
      <p:cViewPr varScale="1">
        <p:scale>
          <a:sx n="59" d="100"/>
          <a:sy n="59" d="100"/>
        </p:scale>
        <p:origin x="1479"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ES, Scout - Children's Commissioner" userId="521684c3-aeef-4b3b-8b21-fcb3b0e92388" providerId="ADAL" clId="{C2751201-7B34-4387-B60A-2273F902D054}"/>
    <pc:docChg chg="delSld">
      <pc:chgData name="DAVIES, Scout - Children's Commissioner" userId="521684c3-aeef-4b3b-8b21-fcb3b0e92388" providerId="ADAL" clId="{C2751201-7B34-4387-B60A-2273F902D054}" dt="2023-08-31T08:58:05.824" v="1" actId="47"/>
      <pc:docMkLst>
        <pc:docMk/>
      </pc:docMkLst>
      <pc:sldChg chg="del">
        <pc:chgData name="DAVIES, Scout - Children's Commissioner" userId="521684c3-aeef-4b3b-8b21-fcb3b0e92388" providerId="ADAL" clId="{C2751201-7B34-4387-B60A-2273F902D054}" dt="2023-08-31T08:58:05.824" v="1" actId="47"/>
        <pc:sldMkLst>
          <pc:docMk/>
          <pc:sldMk cId="1766244590" sldId="290"/>
        </pc:sldMkLst>
      </pc:sldChg>
      <pc:sldChg chg="del">
        <pc:chgData name="DAVIES, Scout - Children's Commissioner" userId="521684c3-aeef-4b3b-8b21-fcb3b0e92388" providerId="ADAL" clId="{C2751201-7B34-4387-B60A-2273F902D054}" dt="2023-08-31T08:58:03.820" v="0" actId="47"/>
        <pc:sldMkLst>
          <pc:docMk/>
          <pc:sldMk cId="4041568591" sldId="295"/>
        </pc:sldMkLst>
      </pc:sldChg>
    </pc:docChg>
  </pc:docChgLst>
  <pc:docChgLst>
    <pc:chgData name="WILCOCK, Alice - Children's Commisioner" userId="2abff6c2-ffed-44e8-8883-44761df41438" providerId="ADAL" clId="{73E0A718-434B-4A81-8D55-BFBA249C8B8E}"/>
    <pc:docChg chg="undo custSel addSld delSld modSld sldOrd modMainMaster">
      <pc:chgData name="WILCOCK, Alice - Children's Commisioner" userId="2abff6c2-ffed-44e8-8883-44761df41438" providerId="ADAL" clId="{73E0A718-434B-4A81-8D55-BFBA249C8B8E}" dt="2023-07-14T16:06:43.206" v="4443" actId="33524"/>
      <pc:docMkLst>
        <pc:docMk/>
      </pc:docMkLst>
      <pc:sldChg chg="modSp mod ord modNotesTx">
        <pc:chgData name="WILCOCK, Alice - Children's Commisioner" userId="2abff6c2-ffed-44e8-8883-44761df41438" providerId="ADAL" clId="{73E0A718-434B-4A81-8D55-BFBA249C8B8E}" dt="2023-07-14T15:51:07.420" v="2198" actId="20577"/>
        <pc:sldMkLst>
          <pc:docMk/>
          <pc:sldMk cId="2746723775" sldId="284"/>
        </pc:sldMkLst>
        <pc:spChg chg="mod">
          <ac:chgData name="WILCOCK, Alice - Children's Commisioner" userId="2abff6c2-ffed-44e8-8883-44761df41438" providerId="ADAL" clId="{73E0A718-434B-4A81-8D55-BFBA249C8B8E}" dt="2023-07-14T15:14:52.090" v="51" actId="20577"/>
          <ac:spMkLst>
            <pc:docMk/>
            <pc:sldMk cId="2746723775" sldId="284"/>
            <ac:spMk id="2" creationId="{47E39CBA-93C3-FDE7-4F94-ED56430CD5D3}"/>
          </ac:spMkLst>
        </pc:spChg>
      </pc:sldChg>
      <pc:sldChg chg="ord modNotesTx">
        <pc:chgData name="WILCOCK, Alice - Children's Commisioner" userId="2abff6c2-ffed-44e8-8883-44761df41438" providerId="ADAL" clId="{73E0A718-434B-4A81-8D55-BFBA249C8B8E}" dt="2023-07-14T15:45:04.488" v="1163" actId="20577"/>
        <pc:sldMkLst>
          <pc:docMk/>
          <pc:sldMk cId="1007770596" sldId="287"/>
        </pc:sldMkLst>
      </pc:sldChg>
      <pc:sldChg chg="modSp mod">
        <pc:chgData name="WILCOCK, Alice - Children's Commisioner" userId="2abff6c2-ffed-44e8-8883-44761df41438" providerId="ADAL" clId="{73E0A718-434B-4A81-8D55-BFBA249C8B8E}" dt="2023-07-14T15:14:33.319" v="3" actId="1035"/>
        <pc:sldMkLst>
          <pc:docMk/>
          <pc:sldMk cId="1766244590" sldId="290"/>
        </pc:sldMkLst>
        <pc:spChg chg="mod">
          <ac:chgData name="WILCOCK, Alice - Children's Commisioner" userId="2abff6c2-ffed-44e8-8883-44761df41438" providerId="ADAL" clId="{73E0A718-434B-4A81-8D55-BFBA249C8B8E}" dt="2023-07-14T15:14:33.319" v="3" actId="1035"/>
          <ac:spMkLst>
            <pc:docMk/>
            <pc:sldMk cId="1766244590" sldId="290"/>
            <ac:spMk id="2" creationId="{654A176D-E176-F18B-63DC-A9EB02427044}"/>
          </ac:spMkLst>
        </pc:spChg>
      </pc:sldChg>
      <pc:sldChg chg="delSp modSp mod modNotesTx">
        <pc:chgData name="WILCOCK, Alice - Children's Commisioner" userId="2abff6c2-ffed-44e8-8883-44761df41438" providerId="ADAL" clId="{73E0A718-434B-4A81-8D55-BFBA249C8B8E}" dt="2023-07-14T15:55:31.539" v="3194" actId="20577"/>
        <pc:sldMkLst>
          <pc:docMk/>
          <pc:sldMk cId="2678390337" sldId="291"/>
        </pc:sldMkLst>
        <pc:spChg chg="mod">
          <ac:chgData name="WILCOCK, Alice - Children's Commisioner" userId="2abff6c2-ffed-44e8-8883-44761df41438" providerId="ADAL" clId="{73E0A718-434B-4A81-8D55-BFBA249C8B8E}" dt="2023-07-14T15:24:20.061" v="158" actId="20577"/>
          <ac:spMkLst>
            <pc:docMk/>
            <pc:sldMk cId="2678390337" sldId="291"/>
            <ac:spMk id="5" creationId="{1810F437-25DB-623F-49BF-317447B56AB8}"/>
          </ac:spMkLst>
        </pc:spChg>
        <pc:picChg chg="del">
          <ac:chgData name="WILCOCK, Alice - Children's Commisioner" userId="2abff6c2-ffed-44e8-8883-44761df41438" providerId="ADAL" clId="{73E0A718-434B-4A81-8D55-BFBA249C8B8E}" dt="2023-07-14T15:23:51.992" v="62" actId="478"/>
          <ac:picMkLst>
            <pc:docMk/>
            <pc:sldMk cId="2678390337" sldId="291"/>
            <ac:picMk id="4" creationId="{B96418FD-50D1-7DFE-3A87-EDF1B9888F12}"/>
          </ac:picMkLst>
        </pc:picChg>
      </pc:sldChg>
      <pc:sldChg chg="delSp modSp del mod">
        <pc:chgData name="WILCOCK, Alice - Children's Commisioner" userId="2abff6c2-ffed-44e8-8883-44761df41438" providerId="ADAL" clId="{73E0A718-434B-4A81-8D55-BFBA249C8B8E}" dt="2023-07-14T15:36:20.729" v="690" actId="47"/>
        <pc:sldMkLst>
          <pc:docMk/>
          <pc:sldMk cId="680325206" sldId="292"/>
        </pc:sldMkLst>
        <pc:picChg chg="del mod">
          <ac:chgData name="WILCOCK, Alice - Children's Commisioner" userId="2abff6c2-ffed-44e8-8883-44761df41438" providerId="ADAL" clId="{73E0A718-434B-4A81-8D55-BFBA249C8B8E}" dt="2023-07-14T15:36:09.634" v="689" actId="478"/>
          <ac:picMkLst>
            <pc:docMk/>
            <pc:sldMk cId="680325206" sldId="292"/>
            <ac:picMk id="10" creationId="{F5987C0E-69D0-7FCF-00EA-DC026A2304C6}"/>
          </ac:picMkLst>
        </pc:picChg>
      </pc:sldChg>
      <pc:sldChg chg="delSp modSp del mod modNotesTx">
        <pc:chgData name="WILCOCK, Alice - Children's Commisioner" userId="2abff6c2-ffed-44e8-8883-44761df41438" providerId="ADAL" clId="{73E0A718-434B-4A81-8D55-BFBA249C8B8E}" dt="2023-07-14T15:54:25.537" v="2917" actId="47"/>
        <pc:sldMkLst>
          <pc:docMk/>
          <pc:sldMk cId="3559432190" sldId="293"/>
        </pc:sldMkLst>
        <pc:spChg chg="mod">
          <ac:chgData name="WILCOCK, Alice - Children's Commisioner" userId="2abff6c2-ffed-44e8-8883-44761df41438" providerId="ADAL" clId="{73E0A718-434B-4A81-8D55-BFBA249C8B8E}" dt="2023-07-14T15:39:53.464" v="945" actId="20577"/>
          <ac:spMkLst>
            <pc:docMk/>
            <pc:sldMk cId="3559432190" sldId="293"/>
            <ac:spMk id="5" creationId="{1810F437-25DB-623F-49BF-317447B56AB8}"/>
          </ac:spMkLst>
        </pc:spChg>
        <pc:picChg chg="del">
          <ac:chgData name="WILCOCK, Alice - Children's Commisioner" userId="2abff6c2-ffed-44e8-8883-44761df41438" providerId="ADAL" clId="{73E0A718-434B-4A81-8D55-BFBA249C8B8E}" dt="2023-07-14T15:33:49.924" v="159" actId="478"/>
          <ac:picMkLst>
            <pc:docMk/>
            <pc:sldMk cId="3559432190" sldId="293"/>
            <ac:picMk id="6" creationId="{C793256A-90FB-438F-A567-9997C31CBA1F}"/>
          </ac:picMkLst>
        </pc:picChg>
      </pc:sldChg>
      <pc:sldChg chg="modSp del mod">
        <pc:chgData name="WILCOCK, Alice - Children's Commisioner" userId="2abff6c2-ffed-44e8-8883-44761df41438" providerId="ADAL" clId="{73E0A718-434B-4A81-8D55-BFBA249C8B8E}" dt="2023-07-14T15:40:38.359" v="960" actId="47"/>
        <pc:sldMkLst>
          <pc:docMk/>
          <pc:sldMk cId="2388236192" sldId="294"/>
        </pc:sldMkLst>
        <pc:picChg chg="mod">
          <ac:chgData name="WILCOCK, Alice - Children's Commisioner" userId="2abff6c2-ffed-44e8-8883-44761df41438" providerId="ADAL" clId="{73E0A718-434B-4A81-8D55-BFBA249C8B8E}" dt="2023-07-14T15:21:59.630" v="60" actId="1076"/>
          <ac:picMkLst>
            <pc:docMk/>
            <pc:sldMk cId="2388236192" sldId="294"/>
            <ac:picMk id="4" creationId="{0DAF7713-1621-F1BB-6E09-DD1C0437F8F3}"/>
          </ac:picMkLst>
        </pc:picChg>
      </pc:sldChg>
      <pc:sldChg chg="modSp mod">
        <pc:chgData name="WILCOCK, Alice - Children's Commisioner" userId="2abff6c2-ffed-44e8-8883-44761df41438" providerId="ADAL" clId="{73E0A718-434B-4A81-8D55-BFBA249C8B8E}" dt="2023-07-14T15:14:23.905" v="0" actId="13822"/>
        <pc:sldMkLst>
          <pc:docMk/>
          <pc:sldMk cId="4041568591" sldId="295"/>
        </pc:sldMkLst>
        <pc:spChg chg="mod">
          <ac:chgData name="WILCOCK, Alice - Children's Commisioner" userId="2abff6c2-ffed-44e8-8883-44761df41438" providerId="ADAL" clId="{73E0A718-434B-4A81-8D55-BFBA249C8B8E}" dt="2023-07-14T15:14:23.905" v="0" actId="13822"/>
          <ac:spMkLst>
            <pc:docMk/>
            <pc:sldMk cId="4041568591" sldId="295"/>
            <ac:spMk id="3" creationId="{0BFAF547-2052-C948-06A8-E960A33A2ADB}"/>
          </ac:spMkLst>
        </pc:spChg>
      </pc:sldChg>
      <pc:sldChg chg="addSp delSp modSp mod modNotesTx">
        <pc:chgData name="WILCOCK, Alice - Children's Commisioner" userId="2abff6c2-ffed-44e8-8883-44761df41438" providerId="ADAL" clId="{73E0A718-434B-4A81-8D55-BFBA249C8B8E}" dt="2023-07-14T16:06:43.206" v="4443" actId="33524"/>
        <pc:sldMkLst>
          <pc:docMk/>
          <pc:sldMk cId="2758273759" sldId="297"/>
        </pc:sldMkLst>
        <pc:picChg chg="add mod">
          <ac:chgData name="WILCOCK, Alice - Children's Commisioner" userId="2abff6c2-ffed-44e8-8883-44761df41438" providerId="ADAL" clId="{73E0A718-434B-4A81-8D55-BFBA249C8B8E}" dt="2023-07-14T15:16:49.248" v="59" actId="1076"/>
          <ac:picMkLst>
            <pc:docMk/>
            <pc:sldMk cId="2758273759" sldId="297"/>
            <ac:picMk id="3" creationId="{AE5C572B-BA81-B35A-39B5-C4048C43ACE5}"/>
          </ac:picMkLst>
        </pc:picChg>
        <pc:picChg chg="del mod">
          <ac:chgData name="WILCOCK, Alice - Children's Commisioner" userId="2abff6c2-ffed-44e8-8883-44761df41438" providerId="ADAL" clId="{73E0A718-434B-4A81-8D55-BFBA249C8B8E}" dt="2023-07-14T15:15:01.516" v="53" actId="478"/>
          <ac:picMkLst>
            <pc:docMk/>
            <pc:sldMk cId="2758273759" sldId="297"/>
            <ac:picMk id="10" creationId="{77D42556-10A2-820C-B739-13B041124D7B}"/>
          </ac:picMkLst>
        </pc:picChg>
      </pc:sldChg>
      <pc:sldChg chg="addSp modSp del mod ord">
        <pc:chgData name="WILCOCK, Alice - Children's Commisioner" userId="2abff6c2-ffed-44e8-8883-44761df41438" providerId="ADAL" clId="{73E0A718-434B-4A81-8D55-BFBA249C8B8E}" dt="2023-07-14T15:48:27.424" v="1414" actId="47"/>
        <pc:sldMkLst>
          <pc:docMk/>
          <pc:sldMk cId="472358190" sldId="298"/>
        </pc:sldMkLst>
        <pc:spChg chg="add mod">
          <ac:chgData name="WILCOCK, Alice - Children's Commisioner" userId="2abff6c2-ffed-44e8-8883-44761df41438" providerId="ADAL" clId="{73E0A718-434B-4A81-8D55-BFBA249C8B8E}" dt="2023-07-14T15:40:12.112" v="953" actId="20577"/>
          <ac:spMkLst>
            <pc:docMk/>
            <pc:sldMk cId="472358190" sldId="298"/>
            <ac:spMk id="2" creationId="{3EF4876B-B60F-8305-8812-ADDF96DFAB2D}"/>
          </ac:spMkLst>
        </pc:spChg>
        <pc:spChg chg="mod">
          <ac:chgData name="WILCOCK, Alice - Children's Commisioner" userId="2abff6c2-ffed-44e8-8883-44761df41438" providerId="ADAL" clId="{73E0A718-434B-4A81-8D55-BFBA249C8B8E}" dt="2023-07-14T15:40:19.396" v="956" actId="1076"/>
          <ac:spMkLst>
            <pc:docMk/>
            <pc:sldMk cId="472358190" sldId="298"/>
            <ac:spMk id="6" creationId="{30886A79-CF0F-DC8A-A64C-72F8B5DE2AB1}"/>
          </ac:spMkLst>
        </pc:spChg>
        <pc:spChg chg="mod">
          <ac:chgData name="WILCOCK, Alice - Children's Commisioner" userId="2abff6c2-ffed-44e8-8883-44761df41438" providerId="ADAL" clId="{73E0A718-434B-4A81-8D55-BFBA249C8B8E}" dt="2023-07-14T15:40:26.375" v="957" actId="1076"/>
          <ac:spMkLst>
            <pc:docMk/>
            <pc:sldMk cId="472358190" sldId="298"/>
            <ac:spMk id="12" creationId="{590CB4F9-6248-6F5F-616D-0CB71BEF412A}"/>
          </ac:spMkLst>
        </pc:spChg>
        <pc:spChg chg="mod">
          <ac:chgData name="WILCOCK, Alice - Children's Commisioner" userId="2abff6c2-ffed-44e8-8883-44761df41438" providerId="ADAL" clId="{73E0A718-434B-4A81-8D55-BFBA249C8B8E}" dt="2023-07-14T15:40:30.442" v="959" actId="1076"/>
          <ac:spMkLst>
            <pc:docMk/>
            <pc:sldMk cId="472358190" sldId="298"/>
            <ac:spMk id="15" creationId="{EC891A26-CC81-04EA-C773-1A71092A0054}"/>
          </ac:spMkLst>
        </pc:spChg>
        <pc:picChg chg="mod">
          <ac:chgData name="WILCOCK, Alice - Children's Commisioner" userId="2abff6c2-ffed-44e8-8883-44761df41438" providerId="ADAL" clId="{73E0A718-434B-4A81-8D55-BFBA249C8B8E}" dt="2023-07-14T15:40:30.442" v="959" actId="1076"/>
          <ac:picMkLst>
            <pc:docMk/>
            <pc:sldMk cId="472358190" sldId="298"/>
            <ac:picMk id="22" creationId="{3689B7E1-4EEE-F694-E8DA-FC08E257ACC5}"/>
          </ac:picMkLst>
        </pc:picChg>
        <pc:picChg chg="mod">
          <ac:chgData name="WILCOCK, Alice - Children's Commisioner" userId="2abff6c2-ffed-44e8-8883-44761df41438" providerId="ADAL" clId="{73E0A718-434B-4A81-8D55-BFBA249C8B8E}" dt="2023-07-14T15:40:19.396" v="956" actId="1076"/>
          <ac:picMkLst>
            <pc:docMk/>
            <pc:sldMk cId="472358190" sldId="298"/>
            <ac:picMk id="23" creationId="{FF6389DB-93DA-6563-B05A-A6675CCF626B}"/>
          </ac:picMkLst>
        </pc:picChg>
        <pc:picChg chg="mod">
          <ac:chgData name="WILCOCK, Alice - Children's Commisioner" userId="2abff6c2-ffed-44e8-8883-44761df41438" providerId="ADAL" clId="{73E0A718-434B-4A81-8D55-BFBA249C8B8E}" dt="2023-07-14T15:40:26.375" v="957" actId="1076"/>
          <ac:picMkLst>
            <pc:docMk/>
            <pc:sldMk cId="472358190" sldId="298"/>
            <ac:picMk id="24" creationId="{6445A022-E77D-BFA3-7A24-3F31EC670209}"/>
          </ac:picMkLst>
        </pc:picChg>
      </pc:sldChg>
      <pc:sldChg chg="add ord modNotesTx">
        <pc:chgData name="WILCOCK, Alice - Children's Commisioner" userId="2abff6c2-ffed-44e8-8883-44761df41438" providerId="ADAL" clId="{73E0A718-434B-4A81-8D55-BFBA249C8B8E}" dt="2023-07-14T15:48:24.439" v="1413" actId="20577"/>
        <pc:sldMkLst>
          <pc:docMk/>
          <pc:sldMk cId="2547880646" sldId="299"/>
        </pc:sldMkLst>
      </pc:sldChg>
      <pc:sldChg chg="addSp delSp modSp new mod ord modNotesTx">
        <pc:chgData name="WILCOCK, Alice - Children's Commisioner" userId="2abff6c2-ffed-44e8-8883-44761df41438" providerId="ADAL" clId="{73E0A718-434B-4A81-8D55-BFBA249C8B8E}" dt="2023-07-14T16:06:16.249" v="4437" actId="20577"/>
        <pc:sldMkLst>
          <pc:docMk/>
          <pc:sldMk cId="1554274199" sldId="300"/>
        </pc:sldMkLst>
        <pc:spChg chg="del">
          <ac:chgData name="WILCOCK, Alice - Children's Commisioner" userId="2abff6c2-ffed-44e8-8883-44761df41438" providerId="ADAL" clId="{73E0A718-434B-4A81-8D55-BFBA249C8B8E}" dt="2023-07-14T15:46:25.802" v="1170" actId="478"/>
          <ac:spMkLst>
            <pc:docMk/>
            <pc:sldMk cId="1554274199" sldId="300"/>
            <ac:spMk id="2" creationId="{FA1580A3-571A-7D05-D761-2D427FAE0A5A}"/>
          </ac:spMkLst>
        </pc:spChg>
        <pc:spChg chg="del">
          <ac:chgData name="WILCOCK, Alice - Children's Commisioner" userId="2abff6c2-ffed-44e8-8883-44761df41438" providerId="ADAL" clId="{73E0A718-434B-4A81-8D55-BFBA249C8B8E}" dt="2023-07-14T15:47:01.660" v="1340" actId="478"/>
          <ac:spMkLst>
            <pc:docMk/>
            <pc:sldMk cId="1554274199" sldId="300"/>
            <ac:spMk id="3" creationId="{03034EE4-3B98-ADE5-72DE-8D6F8B90346B}"/>
          </ac:spMkLst>
        </pc:spChg>
        <pc:spChg chg="del">
          <ac:chgData name="WILCOCK, Alice - Children's Commisioner" userId="2abff6c2-ffed-44e8-8883-44761df41438" providerId="ADAL" clId="{73E0A718-434B-4A81-8D55-BFBA249C8B8E}" dt="2023-07-14T15:46:27.448" v="1171" actId="478"/>
          <ac:spMkLst>
            <pc:docMk/>
            <pc:sldMk cId="1554274199" sldId="300"/>
            <ac:spMk id="4" creationId="{68C4C622-FC68-523D-43AC-E5E48BDB7A19}"/>
          </ac:spMkLst>
        </pc:spChg>
        <pc:spChg chg="add mod">
          <ac:chgData name="WILCOCK, Alice - Children's Commisioner" userId="2abff6c2-ffed-44e8-8883-44761df41438" providerId="ADAL" clId="{73E0A718-434B-4A81-8D55-BFBA249C8B8E}" dt="2023-07-14T15:47:59.874" v="1375" actId="20577"/>
          <ac:spMkLst>
            <pc:docMk/>
            <pc:sldMk cId="1554274199" sldId="300"/>
            <ac:spMk id="5" creationId="{744B77DA-37D5-5CC3-EE14-2589DF96585B}"/>
          </ac:spMkLst>
        </pc:spChg>
        <pc:spChg chg="add mod">
          <ac:chgData name="WILCOCK, Alice - Children's Commisioner" userId="2abff6c2-ffed-44e8-8883-44761df41438" providerId="ADAL" clId="{73E0A718-434B-4A81-8D55-BFBA249C8B8E}" dt="2023-07-14T15:47:54.582" v="1373" actId="1036"/>
          <ac:spMkLst>
            <pc:docMk/>
            <pc:sldMk cId="1554274199" sldId="300"/>
            <ac:spMk id="6" creationId="{FE0B5127-F597-D3F5-E408-EB22E6273A9D}"/>
          </ac:spMkLst>
        </pc:spChg>
      </pc:sldChg>
      <pc:sldChg chg="add modNotesTx">
        <pc:chgData name="WILCOCK, Alice - Children's Commisioner" userId="2abff6c2-ffed-44e8-8883-44761df41438" providerId="ADAL" clId="{73E0A718-434B-4A81-8D55-BFBA249C8B8E}" dt="2023-07-14T16:06:32.460" v="4442" actId="20577"/>
        <pc:sldMkLst>
          <pc:docMk/>
          <pc:sldMk cId="3057515836" sldId="301"/>
        </pc:sldMkLst>
      </pc:sldChg>
      <pc:sldChg chg="addSp delSp modSp add mod modNotesTx">
        <pc:chgData name="WILCOCK, Alice - Children's Commisioner" userId="2abff6c2-ffed-44e8-8883-44761df41438" providerId="ADAL" clId="{73E0A718-434B-4A81-8D55-BFBA249C8B8E}" dt="2023-07-14T16:04:58.357" v="4072" actId="1036"/>
        <pc:sldMkLst>
          <pc:docMk/>
          <pc:sldMk cId="904285359" sldId="302"/>
        </pc:sldMkLst>
        <pc:spChg chg="mod">
          <ac:chgData name="WILCOCK, Alice - Children's Commisioner" userId="2abff6c2-ffed-44e8-8883-44761df41438" providerId="ADAL" clId="{73E0A718-434B-4A81-8D55-BFBA249C8B8E}" dt="2023-07-14T15:55:41.943" v="3202" actId="20577"/>
          <ac:spMkLst>
            <pc:docMk/>
            <pc:sldMk cId="904285359" sldId="302"/>
            <ac:spMk id="2" creationId="{3EF4876B-B60F-8305-8812-ADDF96DFAB2D}"/>
          </ac:spMkLst>
        </pc:spChg>
        <pc:spChg chg="add mod">
          <ac:chgData name="WILCOCK, Alice - Children's Commisioner" userId="2abff6c2-ffed-44e8-8883-44761df41438" providerId="ADAL" clId="{73E0A718-434B-4A81-8D55-BFBA249C8B8E}" dt="2023-07-14T16:04:47.831" v="4066" actId="1076"/>
          <ac:spMkLst>
            <pc:docMk/>
            <pc:sldMk cId="904285359" sldId="302"/>
            <ac:spMk id="4" creationId="{9BC92700-87FA-3DAB-6310-F5766013E3EA}"/>
          </ac:spMkLst>
        </pc:spChg>
        <pc:spChg chg="del mod">
          <ac:chgData name="WILCOCK, Alice - Children's Commisioner" userId="2abff6c2-ffed-44e8-8883-44761df41438" providerId="ADAL" clId="{73E0A718-434B-4A81-8D55-BFBA249C8B8E}" dt="2023-07-14T16:02:25.842" v="3727" actId="478"/>
          <ac:spMkLst>
            <pc:docMk/>
            <pc:sldMk cId="904285359" sldId="302"/>
            <ac:spMk id="5" creationId="{A9924DBA-626D-58A1-CC84-10AFFDE96303}"/>
          </ac:spMkLst>
        </pc:spChg>
        <pc:spChg chg="mod">
          <ac:chgData name="WILCOCK, Alice - Children's Commisioner" userId="2abff6c2-ffed-44e8-8883-44761df41438" providerId="ADAL" clId="{73E0A718-434B-4A81-8D55-BFBA249C8B8E}" dt="2023-07-14T16:03:31.841" v="3931" actId="1076"/>
          <ac:spMkLst>
            <pc:docMk/>
            <pc:sldMk cId="904285359" sldId="302"/>
            <ac:spMk id="6" creationId="{30886A79-CF0F-DC8A-A64C-72F8B5DE2AB1}"/>
          </ac:spMkLst>
        </pc:spChg>
        <pc:spChg chg="mod">
          <ac:chgData name="WILCOCK, Alice - Children's Commisioner" userId="2abff6c2-ffed-44e8-8883-44761df41438" providerId="ADAL" clId="{73E0A718-434B-4A81-8D55-BFBA249C8B8E}" dt="2023-07-14T16:04:58.357" v="4072" actId="1036"/>
          <ac:spMkLst>
            <pc:docMk/>
            <pc:sldMk cId="904285359" sldId="302"/>
            <ac:spMk id="12" creationId="{590CB4F9-6248-6F5F-616D-0CB71BEF412A}"/>
          </ac:spMkLst>
        </pc:spChg>
        <pc:spChg chg="mod">
          <ac:chgData name="WILCOCK, Alice - Children's Commisioner" userId="2abff6c2-ffed-44e8-8883-44761df41438" providerId="ADAL" clId="{73E0A718-434B-4A81-8D55-BFBA249C8B8E}" dt="2023-07-14T16:00:21.874" v="3453" actId="1076"/>
          <ac:spMkLst>
            <pc:docMk/>
            <pc:sldMk cId="904285359" sldId="302"/>
            <ac:spMk id="15" creationId="{EC891A26-CC81-04EA-C773-1A71092A0054}"/>
          </ac:spMkLst>
        </pc:spChg>
        <pc:spChg chg="mod">
          <ac:chgData name="WILCOCK, Alice - Children's Commisioner" userId="2abff6c2-ffed-44e8-8883-44761df41438" providerId="ADAL" clId="{73E0A718-434B-4A81-8D55-BFBA249C8B8E}" dt="2023-07-14T16:04:20.177" v="4026" actId="1076"/>
          <ac:spMkLst>
            <pc:docMk/>
            <pc:sldMk cId="904285359" sldId="302"/>
            <ac:spMk id="29" creationId="{E865235D-CFCB-8393-8D3C-10CDD49F1991}"/>
          </ac:spMkLst>
        </pc:spChg>
        <pc:spChg chg="mod">
          <ac:chgData name="WILCOCK, Alice - Children's Commisioner" userId="2abff6c2-ffed-44e8-8883-44761df41438" providerId="ADAL" clId="{73E0A718-434B-4A81-8D55-BFBA249C8B8E}" dt="2023-07-14T16:01:24.289" v="3672" actId="20577"/>
          <ac:spMkLst>
            <pc:docMk/>
            <pc:sldMk cId="904285359" sldId="302"/>
            <ac:spMk id="31" creationId="{B3DFFDA8-D561-A50C-66C9-12520E44F3A5}"/>
          </ac:spMkLst>
        </pc:spChg>
        <pc:picChg chg="mod">
          <ac:chgData name="WILCOCK, Alice - Children's Commisioner" userId="2abff6c2-ffed-44e8-8883-44761df41438" providerId="ADAL" clId="{73E0A718-434B-4A81-8D55-BFBA249C8B8E}" dt="2023-07-14T16:04:38.943" v="4064" actId="14100"/>
          <ac:picMkLst>
            <pc:docMk/>
            <pc:sldMk cId="904285359" sldId="302"/>
            <ac:picMk id="19" creationId="{46B83D65-D38A-B794-4B54-751A1C43CE90}"/>
          </ac:picMkLst>
        </pc:picChg>
        <pc:picChg chg="mod">
          <ac:chgData name="WILCOCK, Alice - Children's Commisioner" userId="2abff6c2-ffed-44e8-8883-44761df41438" providerId="ADAL" clId="{73E0A718-434B-4A81-8D55-BFBA249C8B8E}" dt="2023-07-14T16:00:21.874" v="3453" actId="1076"/>
          <ac:picMkLst>
            <pc:docMk/>
            <pc:sldMk cId="904285359" sldId="302"/>
            <ac:picMk id="22" creationId="{3689B7E1-4EEE-F694-E8DA-FC08E257ACC5}"/>
          </ac:picMkLst>
        </pc:picChg>
        <pc:picChg chg="mod">
          <ac:chgData name="WILCOCK, Alice - Children's Commisioner" userId="2abff6c2-ffed-44e8-8883-44761df41438" providerId="ADAL" clId="{73E0A718-434B-4A81-8D55-BFBA249C8B8E}" dt="2023-07-14T16:03:31.841" v="3931" actId="1076"/>
          <ac:picMkLst>
            <pc:docMk/>
            <pc:sldMk cId="904285359" sldId="302"/>
            <ac:picMk id="23" creationId="{FF6389DB-93DA-6563-B05A-A6675CCF626B}"/>
          </ac:picMkLst>
        </pc:picChg>
        <pc:picChg chg="mod">
          <ac:chgData name="WILCOCK, Alice - Children's Commisioner" userId="2abff6c2-ffed-44e8-8883-44761df41438" providerId="ADAL" clId="{73E0A718-434B-4A81-8D55-BFBA249C8B8E}" dt="2023-07-14T15:59:53.705" v="3373" actId="1076"/>
          <ac:picMkLst>
            <pc:docMk/>
            <pc:sldMk cId="904285359" sldId="302"/>
            <ac:picMk id="24" creationId="{6445A022-E77D-BFA3-7A24-3F31EC670209}"/>
          </ac:picMkLst>
        </pc:picChg>
        <pc:picChg chg="mod">
          <ac:chgData name="WILCOCK, Alice - Children's Commisioner" userId="2abff6c2-ffed-44e8-8883-44761df41438" providerId="ADAL" clId="{73E0A718-434B-4A81-8D55-BFBA249C8B8E}" dt="2023-07-14T16:02:23.467" v="3726" actId="1076"/>
          <ac:picMkLst>
            <pc:docMk/>
            <pc:sldMk cId="904285359" sldId="302"/>
            <ac:picMk id="28" creationId="{90DA020C-8544-E8AF-E614-4BA3383956CC}"/>
          </ac:picMkLst>
        </pc:picChg>
        <pc:picChg chg="mod">
          <ac:chgData name="WILCOCK, Alice - Children's Commisioner" userId="2abff6c2-ffed-44e8-8883-44761df41438" providerId="ADAL" clId="{73E0A718-434B-4A81-8D55-BFBA249C8B8E}" dt="2023-07-14T16:00:30.796" v="3456" actId="1076"/>
          <ac:picMkLst>
            <pc:docMk/>
            <pc:sldMk cId="904285359" sldId="302"/>
            <ac:picMk id="30" creationId="{A40F692D-8467-DF25-EDF0-AA62F1E771C6}"/>
          </ac:picMkLst>
        </pc:picChg>
      </pc:sldChg>
      <pc:sldMasterChg chg="modSldLayout">
        <pc:chgData name="WILCOCK, Alice - Children's Commisioner" userId="2abff6c2-ffed-44e8-8883-44761df41438" providerId="ADAL" clId="{73E0A718-434B-4A81-8D55-BFBA249C8B8E}" dt="2023-07-14T15:23:45.079" v="61" actId="478"/>
        <pc:sldMasterMkLst>
          <pc:docMk/>
          <pc:sldMasterMk cId="3622467488" sldId="2147483663"/>
        </pc:sldMasterMkLst>
        <pc:sldLayoutChg chg="delSp mod">
          <pc:chgData name="WILCOCK, Alice - Children's Commisioner" userId="2abff6c2-ffed-44e8-8883-44761df41438" providerId="ADAL" clId="{73E0A718-434B-4A81-8D55-BFBA249C8B8E}" dt="2023-07-14T15:23:45.079" v="61" actId="478"/>
          <pc:sldLayoutMkLst>
            <pc:docMk/>
            <pc:sldMasterMk cId="3622467488" sldId="2147483663"/>
            <pc:sldLayoutMk cId="4211828211" sldId="2147483668"/>
          </pc:sldLayoutMkLst>
          <pc:picChg chg="del">
            <ac:chgData name="WILCOCK, Alice - Children's Commisioner" userId="2abff6c2-ffed-44e8-8883-44761df41438" providerId="ADAL" clId="{73E0A718-434B-4A81-8D55-BFBA249C8B8E}" dt="2023-07-14T15:23:45.079" v="61" actId="478"/>
            <ac:picMkLst>
              <pc:docMk/>
              <pc:sldMasterMk cId="3622467488" sldId="2147483663"/>
              <pc:sldLayoutMk cId="4211828211" sldId="2147483668"/>
              <ac:picMk id="8" creationId="{C8E2E6B2-0669-D949-BE5A-1272ADECC5F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A14A4-2849-48F2-96F4-E5ECE3B9D60E}" type="datetimeFigureOut">
              <a:rPr lang="en-GB" smtClean="0"/>
              <a:t>31/08/2023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6B5FD-BA68-4926-A96D-3ED7ABB30128}" type="slidenum">
              <a:rPr lang="en-GB" smtClean="0"/>
              <a:t>‹#›</a:t>
            </a:fld>
            <a:endParaRPr lang="en-GB"/>
          </a:p>
        </p:txBody>
      </p:sp>
    </p:spTree>
    <p:extLst>
      <p:ext uri="{BB962C8B-B14F-4D97-AF65-F5344CB8AC3E}">
        <p14:creationId xmlns:p14="http://schemas.microsoft.com/office/powerpoint/2010/main" val="128152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D6B5FD-BA68-4926-A96D-3ED7ABB30128}" type="slidenum">
              <a:rPr lang="en-GB" smtClean="0"/>
              <a:t>1</a:t>
            </a:fld>
            <a:endParaRPr lang="en-GB"/>
          </a:p>
        </p:txBody>
      </p:sp>
    </p:spTree>
    <p:extLst>
      <p:ext uri="{BB962C8B-B14F-4D97-AF65-F5344CB8AC3E}">
        <p14:creationId xmlns:p14="http://schemas.microsoft.com/office/powerpoint/2010/main" val="1428747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course, you can get a lot of help from people at school, but there’s also a load of really great resources online, which may help to address specific issues you may be facing.</a:t>
            </a:r>
          </a:p>
          <a:p>
            <a:endParaRPr lang="en-GB" dirty="0"/>
          </a:p>
          <a:p>
            <a:r>
              <a:rPr lang="en-GB" dirty="0"/>
              <a:t>The Children’s Commissioner’s Office has set up a Back-to-School webpage, where you can find helpful links and advice on things like mental health, being a young carer, and living in care.</a:t>
            </a:r>
          </a:p>
        </p:txBody>
      </p:sp>
      <p:sp>
        <p:nvSpPr>
          <p:cNvPr id="4" name="Slide Number Placeholder 3"/>
          <p:cNvSpPr>
            <a:spLocks noGrp="1"/>
          </p:cNvSpPr>
          <p:nvPr>
            <p:ph type="sldNum" sz="quarter" idx="5"/>
          </p:nvPr>
        </p:nvSpPr>
        <p:spPr/>
        <p:txBody>
          <a:bodyPr/>
          <a:lstStyle/>
          <a:p>
            <a:fld id="{4FD6B5FD-BA68-4926-A96D-3ED7ABB30128}" type="slidenum">
              <a:rPr lang="en-GB" smtClean="0"/>
              <a:t>10</a:t>
            </a:fld>
            <a:endParaRPr lang="en-GB"/>
          </a:p>
        </p:txBody>
      </p:sp>
    </p:spTree>
    <p:extLst>
      <p:ext uri="{BB962C8B-B14F-4D97-AF65-F5344CB8AC3E}">
        <p14:creationId xmlns:p14="http://schemas.microsoft.com/office/powerpoint/2010/main" val="85790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opportunity for the students to talk amongst themselves and think about what opportunities school might bring to them. </a:t>
            </a:r>
          </a:p>
          <a:p>
            <a:endParaRPr lang="en-GB" dirty="0"/>
          </a:p>
          <a:p>
            <a:r>
              <a:rPr lang="en-GB" dirty="0"/>
              <a:t>(Ask pupils to speak to their partner about the things they like about going to school.</a:t>
            </a:r>
          </a:p>
          <a:p>
            <a:endParaRPr lang="en-GB" dirty="0"/>
          </a:p>
          <a:p>
            <a:r>
              <a:rPr lang="en-GB" dirty="0"/>
              <a:t>Talk about the importance of coming to school -  get the children to think about what difference attending school might have on their future. </a:t>
            </a:r>
          </a:p>
          <a:p>
            <a:endParaRPr lang="en-GB" dirty="0"/>
          </a:p>
          <a:p>
            <a:r>
              <a:rPr lang="en-GB" dirty="0"/>
              <a:t>Ask them to discuss this in pairs and then ask some of them to share)</a:t>
            </a:r>
          </a:p>
          <a:p>
            <a:endParaRPr lang="en-GB" dirty="0"/>
          </a:p>
          <a:p>
            <a:r>
              <a:rPr lang="en-GB" dirty="0"/>
              <a:t>The reality is – attending school provides you with so many opportunities…</a:t>
            </a:r>
          </a:p>
        </p:txBody>
      </p:sp>
      <p:sp>
        <p:nvSpPr>
          <p:cNvPr id="4" name="Slide Number Placeholder 3"/>
          <p:cNvSpPr>
            <a:spLocks noGrp="1"/>
          </p:cNvSpPr>
          <p:nvPr>
            <p:ph type="sldNum" sz="quarter" idx="5"/>
          </p:nvPr>
        </p:nvSpPr>
        <p:spPr/>
        <p:txBody>
          <a:bodyPr/>
          <a:lstStyle/>
          <a:p>
            <a:fld id="{4FD6B5FD-BA68-4926-A96D-3ED7ABB30128}" type="slidenum">
              <a:rPr lang="en-GB" smtClean="0"/>
              <a:t>2</a:t>
            </a:fld>
            <a:endParaRPr lang="en-GB"/>
          </a:p>
        </p:txBody>
      </p:sp>
    </p:spTree>
    <p:extLst>
      <p:ext uri="{BB962C8B-B14F-4D97-AF65-F5344CB8AC3E}">
        <p14:creationId xmlns:p14="http://schemas.microsoft.com/office/powerpoint/2010/main" val="137084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can be tailored to your cohort.)</a:t>
            </a:r>
          </a:p>
          <a:p>
            <a:endParaRPr lang="en-GB" dirty="0"/>
          </a:p>
          <a:p>
            <a:r>
              <a:rPr lang="en-GB" dirty="0"/>
              <a:t>These are just some of the opportunities that we have thought of – there are so many opportunities that are coming your way – I really want you to make sure you are making the most of these and they are all found in school!</a:t>
            </a:r>
          </a:p>
          <a:p>
            <a:endParaRPr lang="en-GB" dirty="0"/>
          </a:p>
          <a:p>
            <a:r>
              <a:rPr lang="en-GB" dirty="0"/>
              <a:t>(This is an opportunity to get the children excited about what they might want to do/take advantage of.)</a:t>
            </a:r>
          </a:p>
          <a:p>
            <a:endParaRPr lang="en-GB" dirty="0"/>
          </a:p>
          <a:p>
            <a:r>
              <a:rPr lang="en-GB" dirty="0"/>
              <a:t>The most obvious one is that it means you can get qualifications to do the jobs you want to do or that will allow you to get jobs in the future, even if you don’t know what you want to do now.</a:t>
            </a:r>
          </a:p>
          <a:p>
            <a:endParaRPr lang="en-GB" dirty="0"/>
          </a:p>
          <a:p>
            <a:r>
              <a:rPr lang="en-GB" dirty="0"/>
              <a:t>But, there are so many other opportunities school provides, meeting friends, learning new skills that will help you throughout life </a:t>
            </a:r>
            <a:r>
              <a:rPr lang="en-GB" dirty="0" err="1"/>
              <a:t>e.g</a:t>
            </a:r>
            <a:r>
              <a:rPr lang="en-GB" dirty="0"/>
              <a:t> team work, communication, problem solving. Getting new experiences e.g. sports clubs and hobbies, school trips, being creative. </a:t>
            </a:r>
          </a:p>
        </p:txBody>
      </p:sp>
      <p:sp>
        <p:nvSpPr>
          <p:cNvPr id="4" name="Slide Number Placeholder 3"/>
          <p:cNvSpPr>
            <a:spLocks noGrp="1"/>
          </p:cNvSpPr>
          <p:nvPr>
            <p:ph type="sldNum" sz="quarter" idx="5"/>
          </p:nvPr>
        </p:nvSpPr>
        <p:spPr/>
        <p:txBody>
          <a:bodyPr/>
          <a:lstStyle/>
          <a:p>
            <a:fld id="{4FD6B5FD-BA68-4926-A96D-3ED7ABB30128}" type="slidenum">
              <a:rPr lang="en-GB" smtClean="0"/>
              <a:t>3</a:t>
            </a:fld>
            <a:endParaRPr lang="en-GB"/>
          </a:p>
        </p:txBody>
      </p:sp>
    </p:spTree>
    <p:extLst>
      <p:ext uri="{BB962C8B-B14F-4D97-AF65-F5344CB8AC3E}">
        <p14:creationId xmlns:p14="http://schemas.microsoft.com/office/powerpoint/2010/main" val="328133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pupils to shout out: </a:t>
            </a:r>
          </a:p>
          <a:p>
            <a:endParaRPr lang="en-GB" dirty="0"/>
          </a:p>
          <a:p>
            <a:r>
              <a:rPr lang="en-GB" dirty="0"/>
              <a:t>How many days are there in a year? 365</a:t>
            </a:r>
          </a:p>
          <a:p>
            <a:r>
              <a:rPr lang="en-GB" dirty="0"/>
              <a:t>How many of those days are you supposed to be in school? 190 </a:t>
            </a:r>
          </a:p>
          <a:p>
            <a:r>
              <a:rPr lang="en-GB" dirty="0"/>
              <a:t>That’s 175 days that you get to spend doing what you want – that’s loads! </a:t>
            </a:r>
          </a:p>
          <a:p>
            <a:pPr marL="0" indent="0">
              <a:buNone/>
            </a:pPr>
            <a:endParaRPr lang="en-GB" dirty="0"/>
          </a:p>
          <a:p>
            <a:pPr marL="0" indent="0">
              <a:buNone/>
            </a:pPr>
            <a:r>
              <a:rPr lang="en-GB" dirty="0"/>
              <a:t>If you spend 190 days in school – this will give you the very best chances of success in life </a:t>
            </a:r>
          </a:p>
          <a:p>
            <a:pPr marL="0" indent="0">
              <a:buNone/>
            </a:pPr>
            <a:endParaRPr lang="en-GB" dirty="0"/>
          </a:p>
          <a:p>
            <a:pPr marL="0" indent="0">
              <a:buNone/>
            </a:pPr>
            <a:r>
              <a:rPr lang="en-GB" dirty="0"/>
              <a:t>We don’t want any children to be what schools name ‘persistently absent’ – as this means you are going to find it really hard to succeed in school. How many days do you think you have to miss before you are considered persistently absent? 18 days </a:t>
            </a:r>
          </a:p>
          <a:p>
            <a:pPr marL="0" indent="0">
              <a:buNone/>
            </a:pPr>
            <a:endParaRPr lang="en-GB" dirty="0"/>
          </a:p>
          <a:p>
            <a:pPr marL="0" indent="0">
              <a:buNone/>
            </a:pPr>
            <a:r>
              <a:rPr lang="en-GB" dirty="0"/>
              <a:t>Even though that sounds like a lot,  time out of school can easily add up. </a:t>
            </a:r>
          </a:p>
          <a:p>
            <a:pPr marL="0" indent="0">
              <a:buNone/>
            </a:pPr>
            <a:endParaRPr lang="en-GB" dirty="0"/>
          </a:p>
          <a:p>
            <a:pPr marL="0" indent="0">
              <a:buNone/>
            </a:pPr>
            <a:r>
              <a:rPr lang="en-GB" dirty="0"/>
              <a:t>If you miss 30 minutes of school a day – this could be by running five minutes late to every lesson or 15mins late at start of day and 15mins late after lunch. This amounts to 19 days lost each year.</a:t>
            </a:r>
          </a:p>
          <a:p>
            <a:pPr marL="0" indent="0">
              <a:buNone/>
            </a:pPr>
            <a:endParaRPr lang="en-GB" dirty="0"/>
          </a:p>
          <a:p>
            <a:pPr marL="0" indent="0">
              <a:buNone/>
            </a:pPr>
            <a:r>
              <a:rPr lang="en-GB" dirty="0"/>
              <a:t>I want to make sure that you don’t find yourself in this position. Because, it means you are going to be less likely to take advantage of and excel in all of those opportunities we spoke about just now.</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loads of unintended consequences if you don’t attend school, so set yourself a target of 190 days a year!</a:t>
            </a:r>
          </a:p>
          <a:p>
            <a:endParaRPr lang="en-GB" dirty="0"/>
          </a:p>
        </p:txBody>
      </p:sp>
      <p:sp>
        <p:nvSpPr>
          <p:cNvPr id="4" name="Slide Number Placeholder 3"/>
          <p:cNvSpPr>
            <a:spLocks noGrp="1"/>
          </p:cNvSpPr>
          <p:nvPr>
            <p:ph type="sldNum" sz="quarter" idx="5"/>
          </p:nvPr>
        </p:nvSpPr>
        <p:spPr/>
        <p:txBody>
          <a:bodyPr/>
          <a:lstStyle/>
          <a:p>
            <a:fld id="{4FD6B5FD-BA68-4926-A96D-3ED7ABB30128}" type="slidenum">
              <a:rPr lang="en-GB" smtClean="0"/>
              <a:t>4</a:t>
            </a:fld>
            <a:endParaRPr lang="en-GB"/>
          </a:p>
        </p:txBody>
      </p:sp>
    </p:spTree>
    <p:extLst>
      <p:ext uri="{BB962C8B-B14F-4D97-AF65-F5344CB8AC3E}">
        <p14:creationId xmlns:p14="http://schemas.microsoft.com/office/powerpoint/2010/main" val="406549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Attendance is everyone’s business. This means that we all have a role to play in making sure that you are in school 100% of the time.</a:t>
            </a:r>
          </a:p>
          <a:p>
            <a:endParaRPr lang="en-GB" dirty="0"/>
          </a:p>
          <a:p>
            <a:r>
              <a:rPr lang="en-GB" dirty="0"/>
              <a:t>If we work together, we can make sure you are in school and ready to learn every single day.</a:t>
            </a:r>
          </a:p>
        </p:txBody>
      </p:sp>
      <p:sp>
        <p:nvSpPr>
          <p:cNvPr id="4" name="Slide Number Placeholder 3"/>
          <p:cNvSpPr>
            <a:spLocks noGrp="1"/>
          </p:cNvSpPr>
          <p:nvPr>
            <p:ph type="sldNum" sz="quarter" idx="5"/>
          </p:nvPr>
        </p:nvSpPr>
        <p:spPr/>
        <p:txBody>
          <a:bodyPr/>
          <a:lstStyle/>
          <a:p>
            <a:fld id="{4FD6B5FD-BA68-4926-A96D-3ED7ABB30128}" type="slidenum">
              <a:rPr lang="en-GB" smtClean="0"/>
              <a:t>5</a:t>
            </a:fld>
            <a:endParaRPr lang="en-GB"/>
          </a:p>
        </p:txBody>
      </p:sp>
    </p:spTree>
    <p:extLst>
      <p:ext uri="{BB962C8B-B14F-4D97-AF65-F5344CB8AC3E}">
        <p14:creationId xmlns:p14="http://schemas.microsoft.com/office/powerpoint/2010/main" val="49648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first of all, what can you do?</a:t>
            </a:r>
          </a:p>
          <a:p>
            <a:endParaRPr lang="en-GB" dirty="0"/>
          </a:p>
          <a:p>
            <a:r>
              <a:rPr lang="en-GB" dirty="0"/>
              <a:t>These are some of the ways that we think you can give yourself the best chance of being in school and making the most of school: </a:t>
            </a:r>
          </a:p>
          <a:p>
            <a:endParaRPr lang="en-GB" dirty="0"/>
          </a:p>
          <a:p>
            <a:r>
              <a:rPr lang="en-GB" dirty="0"/>
              <a:t>Make sure you are getting enough sleep: this will help you get up on time in the mornings and will also help you stay focused in your lessons. It can help your memory and also regulate your emotions! </a:t>
            </a:r>
          </a:p>
          <a:p>
            <a:endParaRPr lang="en-GB" dirty="0"/>
          </a:p>
          <a:p>
            <a:r>
              <a:rPr lang="en-GB" dirty="0"/>
              <a:t>Make sure that you are having a nutritious breakfast: breakfast is the most important meal of the day! So make sure that you are preparing yourself for a full day of learning with a hearty meal! </a:t>
            </a:r>
          </a:p>
          <a:p>
            <a:endParaRPr lang="en-GB" dirty="0"/>
          </a:p>
          <a:p>
            <a:r>
              <a:rPr lang="en-GB" dirty="0"/>
              <a:t>Make sure that you know your journey to school: having a new journey can be daunting so make sure that you know how to get to school so you aren’t late on your first day! </a:t>
            </a:r>
          </a:p>
          <a:p>
            <a:endParaRPr lang="en-GB" dirty="0"/>
          </a:p>
          <a:p>
            <a:r>
              <a:rPr lang="en-GB" dirty="0"/>
              <a:t>Know who you can talk to: This might be your form tutor, your favourite teacher, or someone who is responsible for everyone’s wellbeing – make sure that you know who the person to go to is when things are getting too tough! </a:t>
            </a:r>
          </a:p>
          <a:p>
            <a:endParaRPr lang="en-GB" dirty="0"/>
          </a:p>
          <a:p>
            <a:r>
              <a:rPr lang="en-GB" dirty="0"/>
              <a:t>Look out for your friends:  This one is so important – look out for your friends. If you notice one of your friends is struggling or struggling to attend school ask them how you can help and if you are really worried make sure you let a teacher know.</a:t>
            </a:r>
          </a:p>
          <a:p>
            <a:endParaRPr lang="en-GB" dirty="0"/>
          </a:p>
        </p:txBody>
      </p:sp>
      <p:sp>
        <p:nvSpPr>
          <p:cNvPr id="4" name="Slide Number Placeholder 3"/>
          <p:cNvSpPr>
            <a:spLocks noGrp="1"/>
          </p:cNvSpPr>
          <p:nvPr>
            <p:ph type="sldNum" sz="quarter" idx="5"/>
          </p:nvPr>
        </p:nvSpPr>
        <p:spPr/>
        <p:txBody>
          <a:bodyPr/>
          <a:lstStyle/>
          <a:p>
            <a:fld id="{4FD6B5FD-BA68-4926-A96D-3ED7ABB30128}" type="slidenum">
              <a:rPr lang="en-GB" smtClean="0"/>
              <a:t>6</a:t>
            </a:fld>
            <a:endParaRPr lang="en-GB"/>
          </a:p>
        </p:txBody>
      </p:sp>
    </p:spTree>
    <p:extLst>
      <p:ext uri="{BB962C8B-B14F-4D97-AF65-F5344CB8AC3E}">
        <p14:creationId xmlns:p14="http://schemas.microsoft.com/office/powerpoint/2010/main" val="4242963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can be tailored to your school.)</a:t>
            </a:r>
          </a:p>
          <a:p>
            <a:endParaRPr lang="en-GB" dirty="0"/>
          </a:p>
          <a:p>
            <a:endParaRPr lang="en-GB" dirty="0"/>
          </a:p>
          <a:p>
            <a:r>
              <a:rPr lang="en-GB" dirty="0"/>
              <a:t>School also plays a really important role in helping you to get in each morning.</a:t>
            </a:r>
          </a:p>
          <a:p>
            <a:endParaRPr lang="en-GB" dirty="0"/>
          </a:p>
          <a:p>
            <a:r>
              <a:rPr lang="en-GB" dirty="0"/>
              <a:t>Here’s just a couple of things that our school promises to do, to make it easier for you to attend every day.</a:t>
            </a:r>
          </a:p>
          <a:p>
            <a:endParaRPr lang="en-GB" dirty="0"/>
          </a:p>
        </p:txBody>
      </p:sp>
      <p:sp>
        <p:nvSpPr>
          <p:cNvPr id="4" name="Slide Number Placeholder 3"/>
          <p:cNvSpPr>
            <a:spLocks noGrp="1"/>
          </p:cNvSpPr>
          <p:nvPr>
            <p:ph type="sldNum" sz="quarter" idx="5"/>
          </p:nvPr>
        </p:nvSpPr>
        <p:spPr/>
        <p:txBody>
          <a:bodyPr/>
          <a:lstStyle/>
          <a:p>
            <a:fld id="{4FD6B5FD-BA68-4926-A96D-3ED7ABB30128}" type="slidenum">
              <a:rPr lang="en-GB" smtClean="0"/>
              <a:t>7</a:t>
            </a:fld>
            <a:endParaRPr lang="en-GB"/>
          </a:p>
        </p:txBody>
      </p:sp>
    </p:spTree>
    <p:extLst>
      <p:ext uri="{BB962C8B-B14F-4D97-AF65-F5344CB8AC3E}">
        <p14:creationId xmlns:p14="http://schemas.microsoft.com/office/powerpoint/2010/main" val="3473143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this slide insert pictures of the class teachers and main leads on attendance}</a:t>
            </a:r>
          </a:p>
          <a:p>
            <a:endParaRPr lang="en-GB" dirty="0"/>
          </a:p>
          <a:p>
            <a:r>
              <a:rPr lang="en-GB" dirty="0"/>
              <a:t>And here are some of the people you should speak to, if you’re struggling to get into school.</a:t>
            </a:r>
          </a:p>
          <a:p>
            <a:endParaRPr lang="en-GB" dirty="0"/>
          </a:p>
          <a:p>
            <a:r>
              <a:rPr lang="en-GB" dirty="0"/>
              <a:t>If you need to talk to someone about your attendance, you should always speak to your form teacher first. They will be able to give you advice and to make sure that the right support is put in place to help you to engage in class.</a:t>
            </a:r>
          </a:p>
          <a:p>
            <a:endParaRPr lang="en-GB" dirty="0"/>
          </a:p>
          <a:p>
            <a:r>
              <a:rPr lang="en-GB" dirty="0"/>
              <a:t>{Insert further details about attendance teams, with pictures}</a:t>
            </a:r>
          </a:p>
          <a:p>
            <a:endParaRPr lang="en-GB" dirty="0"/>
          </a:p>
          <a:p>
            <a:r>
              <a:rPr lang="en-GB" dirty="0"/>
              <a:t>If you would like someone from your family to have a talk to us, the best person to speak to is {INSERT MAIN ATTENDANCE LEAD AT SCHOOL}.</a:t>
            </a:r>
          </a:p>
          <a:p>
            <a:endParaRPr lang="en-GB" dirty="0"/>
          </a:p>
          <a:p>
            <a:r>
              <a:rPr lang="en-GB" dirty="0"/>
              <a:t>We’re all here to help you to come to school. We want you to enjoy being in school each and every day.</a:t>
            </a:r>
          </a:p>
        </p:txBody>
      </p:sp>
      <p:sp>
        <p:nvSpPr>
          <p:cNvPr id="4" name="Slide Number Placeholder 3"/>
          <p:cNvSpPr>
            <a:spLocks noGrp="1"/>
          </p:cNvSpPr>
          <p:nvPr>
            <p:ph type="sldNum" sz="quarter" idx="5"/>
          </p:nvPr>
        </p:nvSpPr>
        <p:spPr/>
        <p:txBody>
          <a:bodyPr/>
          <a:lstStyle/>
          <a:p>
            <a:fld id="{4FD6B5FD-BA68-4926-A96D-3ED7ABB30128}" type="slidenum">
              <a:rPr lang="en-GB" smtClean="0"/>
              <a:t>8</a:t>
            </a:fld>
            <a:endParaRPr lang="en-GB"/>
          </a:p>
        </p:txBody>
      </p:sp>
    </p:spTree>
    <p:extLst>
      <p:ext uri="{BB962C8B-B14F-4D97-AF65-F5344CB8AC3E}">
        <p14:creationId xmlns:p14="http://schemas.microsoft.com/office/powerpoint/2010/main" val="316044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dedicated to putting the right support in place so you can be in school every day.</a:t>
            </a:r>
          </a:p>
          <a:p>
            <a:endParaRPr lang="en-GB" dirty="0"/>
          </a:p>
          <a:p>
            <a:r>
              <a:rPr lang="en-GB" dirty="0"/>
              <a:t>But if there’s something more that we could do to help you to get into school, we want to know.</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want you to write down up to three things that our school can do to help you to attend regularly this 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(Pass around paper and pens and get pupils to give in their responses at the end of the lesson)</a:t>
            </a:r>
          </a:p>
        </p:txBody>
      </p:sp>
      <p:sp>
        <p:nvSpPr>
          <p:cNvPr id="4" name="Slide Number Placeholder 3"/>
          <p:cNvSpPr>
            <a:spLocks noGrp="1"/>
          </p:cNvSpPr>
          <p:nvPr>
            <p:ph type="sldNum" sz="quarter" idx="5"/>
          </p:nvPr>
        </p:nvSpPr>
        <p:spPr/>
        <p:txBody>
          <a:bodyPr/>
          <a:lstStyle/>
          <a:p>
            <a:fld id="{4FD6B5FD-BA68-4926-A96D-3ED7ABB30128}" type="slidenum">
              <a:rPr lang="en-GB" smtClean="0"/>
              <a:t>9</a:t>
            </a:fld>
            <a:endParaRPr lang="en-GB"/>
          </a:p>
        </p:txBody>
      </p:sp>
    </p:spTree>
    <p:extLst>
      <p:ext uri="{BB962C8B-B14F-4D97-AF65-F5344CB8AC3E}">
        <p14:creationId xmlns:p14="http://schemas.microsoft.com/office/powerpoint/2010/main" val="13259626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15.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hyperlink" Target="http://www.childrenscommissioner.gov.uk/" TargetMode="External"/><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hyperlink" Target="http://www.childrenscommissioner.gov.uk/the-big-answer/" TargetMode="External"/><Relationship Id="rId2" Type="http://schemas.openxmlformats.org/officeDocument/2006/relationships/image" Target="../media/image16.emf"/><Relationship Id="rId16" Type="http://schemas.openxmlformats.org/officeDocument/2006/relationships/hyperlink" Target="http://www.childrenscommissioner.gov.uk/help-at-hand/" TargetMode="External"/><Relationship Id="rId1" Type="http://schemas.openxmlformats.org/officeDocument/2006/relationships/slideMaster" Target="../slideMasters/slideMaster1.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hyperlink" Target="https://www.instagram.com/childrenscommissioner/" TargetMode="External"/><Relationship Id="rId10" Type="http://schemas.openxmlformats.org/officeDocument/2006/relationships/image" Target="../media/image24.svg"/><Relationship Id="rId4" Type="http://schemas.openxmlformats.org/officeDocument/2006/relationships/image" Target="../media/image18.emf"/><Relationship Id="rId9" Type="http://schemas.openxmlformats.org/officeDocument/2006/relationships/image" Target="../media/image23.png"/><Relationship Id="rId14" Type="http://schemas.openxmlformats.org/officeDocument/2006/relationships/hyperlink" Target="https://twitter.com/ChildrensComm"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hyperlink" Target="https://twitter.com/ChildrensComm" TargetMode="External"/><Relationship Id="rId7" Type="http://schemas.openxmlformats.org/officeDocument/2006/relationships/image" Target="../media/image25.emf"/><Relationship Id="rId2" Type="http://schemas.openxmlformats.org/officeDocument/2006/relationships/hyperlink" Target="http://www.childrenscommissioner.gov.uk/" TargetMode="External"/><Relationship Id="rId1" Type="http://schemas.openxmlformats.org/officeDocument/2006/relationships/slideMaster" Target="../slideMasters/slideMaster1.xml"/><Relationship Id="rId6" Type="http://schemas.openxmlformats.org/officeDocument/2006/relationships/image" Target="../media/image19.emf"/><Relationship Id="rId5" Type="http://schemas.openxmlformats.org/officeDocument/2006/relationships/image" Target="../media/image17.emf"/><Relationship Id="rId10" Type="http://schemas.openxmlformats.org/officeDocument/2006/relationships/image" Target="../media/image5.emf"/><Relationship Id="rId4" Type="http://schemas.openxmlformats.org/officeDocument/2006/relationships/hyperlink" Target="https://www.instagram.com/childrenscommissioner/" TargetMode="External"/><Relationship Id="rId9"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3A9ADF4-93B1-9E4A-BEE1-3B3911A5D145}"/>
              </a:ext>
            </a:extLst>
          </p:cNvPr>
          <p:cNvSpPr txBox="1">
            <a:spLocks/>
          </p:cNvSpPr>
          <p:nvPr userDrawn="1"/>
        </p:nvSpPr>
        <p:spPr>
          <a:xfrm>
            <a:off x="327495" y="1319002"/>
            <a:ext cx="9560971" cy="19015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i="0">
                <a:latin typeface="Hind Vadodara" panose="02000000000000000000" pitchFamily="2" charset="77"/>
                <a:cs typeface="Hind Vadodara" panose="02000000000000000000" pitchFamily="2" charset="77"/>
              </a:rPr>
              <a:t>Children’s Commissioner’s Office</a:t>
            </a:r>
          </a:p>
        </p:txBody>
      </p:sp>
      <p:pic>
        <p:nvPicPr>
          <p:cNvPr id="11" name="Picture 10">
            <a:extLst>
              <a:ext uri="{FF2B5EF4-FFF2-40B4-BE49-F238E27FC236}">
                <a16:creationId xmlns:a16="http://schemas.microsoft.com/office/drawing/2014/main" id="{C03BDDAA-8896-5D4F-942C-40405B215831}"/>
              </a:ext>
            </a:extLst>
          </p:cNvPr>
          <p:cNvPicPr>
            <a:picLocks noChangeAspect="1"/>
          </p:cNvPicPr>
          <p:nvPr userDrawn="1"/>
        </p:nvPicPr>
        <p:blipFill rotWithShape="1">
          <a:blip r:embed="rId2"/>
          <a:srcRect b="33433"/>
          <a:stretch/>
        </p:blipFill>
        <p:spPr>
          <a:xfrm>
            <a:off x="6359163" y="6110714"/>
            <a:ext cx="1122605" cy="747286"/>
          </a:xfrm>
          <a:prstGeom prst="rect">
            <a:avLst/>
          </a:prstGeom>
        </p:spPr>
      </p:pic>
      <p:pic>
        <p:nvPicPr>
          <p:cNvPr id="22" name="Picture 21">
            <a:extLst>
              <a:ext uri="{FF2B5EF4-FFF2-40B4-BE49-F238E27FC236}">
                <a16:creationId xmlns:a16="http://schemas.microsoft.com/office/drawing/2014/main" id="{A7FE36FF-951F-4145-BE2A-A1750E9458B3}"/>
              </a:ext>
            </a:extLst>
          </p:cNvPr>
          <p:cNvPicPr>
            <a:picLocks noChangeAspect="1"/>
          </p:cNvPicPr>
          <p:nvPr userDrawn="1"/>
        </p:nvPicPr>
        <p:blipFill>
          <a:blip r:embed="rId3"/>
          <a:stretch>
            <a:fillRect/>
          </a:stretch>
        </p:blipFill>
        <p:spPr>
          <a:xfrm rot="9000000">
            <a:off x="8959422" y="3828993"/>
            <a:ext cx="2061386" cy="2154308"/>
          </a:xfrm>
          <a:prstGeom prst="rect">
            <a:avLst/>
          </a:prstGeom>
        </p:spPr>
      </p:pic>
      <p:pic>
        <p:nvPicPr>
          <p:cNvPr id="15" name="Picture 14">
            <a:extLst>
              <a:ext uri="{FF2B5EF4-FFF2-40B4-BE49-F238E27FC236}">
                <a16:creationId xmlns:a16="http://schemas.microsoft.com/office/drawing/2014/main" id="{9DEB9467-F656-4A48-B1FE-EC41984CD8BD}"/>
              </a:ext>
            </a:extLst>
          </p:cNvPr>
          <p:cNvPicPr>
            <a:picLocks noChangeAspect="1"/>
          </p:cNvPicPr>
          <p:nvPr userDrawn="1"/>
        </p:nvPicPr>
        <p:blipFill rotWithShape="1">
          <a:blip r:embed="rId4"/>
          <a:srcRect l="10315" b="55517"/>
          <a:stretch/>
        </p:blipFill>
        <p:spPr>
          <a:xfrm>
            <a:off x="0" y="4503099"/>
            <a:ext cx="4747846" cy="2354901"/>
          </a:xfrm>
          <a:prstGeom prst="rect">
            <a:avLst/>
          </a:prstGeom>
        </p:spPr>
      </p:pic>
      <p:pic>
        <p:nvPicPr>
          <p:cNvPr id="16" name="Picture 15">
            <a:extLst>
              <a:ext uri="{FF2B5EF4-FFF2-40B4-BE49-F238E27FC236}">
                <a16:creationId xmlns:a16="http://schemas.microsoft.com/office/drawing/2014/main" id="{0367CBCE-A43B-6149-94CE-DCD5CBB9EC22}"/>
              </a:ext>
            </a:extLst>
          </p:cNvPr>
          <p:cNvPicPr>
            <a:picLocks noChangeAspect="1"/>
          </p:cNvPicPr>
          <p:nvPr userDrawn="1"/>
        </p:nvPicPr>
        <p:blipFill>
          <a:blip r:embed="rId5"/>
          <a:stretch>
            <a:fillRect/>
          </a:stretch>
        </p:blipFill>
        <p:spPr>
          <a:xfrm>
            <a:off x="324220" y="5861778"/>
            <a:ext cx="3687684" cy="650768"/>
          </a:xfrm>
          <a:prstGeom prst="rect">
            <a:avLst/>
          </a:prstGeom>
        </p:spPr>
      </p:pic>
      <p:pic>
        <p:nvPicPr>
          <p:cNvPr id="21" name="Picture 20">
            <a:extLst>
              <a:ext uri="{FF2B5EF4-FFF2-40B4-BE49-F238E27FC236}">
                <a16:creationId xmlns:a16="http://schemas.microsoft.com/office/drawing/2014/main" id="{2F1B6A88-8629-1E4B-9F94-5DDF2FB7975A}"/>
              </a:ext>
            </a:extLst>
          </p:cNvPr>
          <p:cNvPicPr>
            <a:picLocks noChangeAspect="1"/>
          </p:cNvPicPr>
          <p:nvPr userDrawn="1"/>
        </p:nvPicPr>
        <p:blipFill rotWithShape="1">
          <a:blip r:embed="rId6"/>
          <a:srcRect r="20156" b="30330"/>
          <a:stretch/>
        </p:blipFill>
        <p:spPr>
          <a:xfrm>
            <a:off x="9885797" y="4845820"/>
            <a:ext cx="2306030" cy="2012180"/>
          </a:xfrm>
          <a:prstGeom prst="rect">
            <a:avLst/>
          </a:prstGeom>
        </p:spPr>
      </p:pic>
      <p:pic>
        <p:nvPicPr>
          <p:cNvPr id="19" name="Picture 18">
            <a:extLst>
              <a:ext uri="{FF2B5EF4-FFF2-40B4-BE49-F238E27FC236}">
                <a16:creationId xmlns:a16="http://schemas.microsoft.com/office/drawing/2014/main" id="{1FE2A5D8-3A29-1C45-85D4-E0668971D9C2}"/>
              </a:ext>
            </a:extLst>
          </p:cNvPr>
          <p:cNvPicPr>
            <a:picLocks noChangeAspect="1"/>
          </p:cNvPicPr>
          <p:nvPr userDrawn="1"/>
        </p:nvPicPr>
        <p:blipFill rotWithShape="1">
          <a:blip r:embed="rId7"/>
          <a:srcRect r="39193"/>
          <a:stretch/>
        </p:blipFill>
        <p:spPr>
          <a:xfrm>
            <a:off x="11270077" y="3196682"/>
            <a:ext cx="919563" cy="1512277"/>
          </a:xfrm>
          <a:prstGeom prst="rect">
            <a:avLst/>
          </a:prstGeom>
        </p:spPr>
      </p:pic>
      <p:pic>
        <p:nvPicPr>
          <p:cNvPr id="20" name="Picture 19">
            <a:extLst>
              <a:ext uri="{FF2B5EF4-FFF2-40B4-BE49-F238E27FC236}">
                <a16:creationId xmlns:a16="http://schemas.microsoft.com/office/drawing/2014/main" id="{E635BFC4-DA9B-4C44-B05B-3F644C99F997}"/>
              </a:ext>
            </a:extLst>
          </p:cNvPr>
          <p:cNvPicPr>
            <a:picLocks noChangeAspect="1"/>
          </p:cNvPicPr>
          <p:nvPr userDrawn="1"/>
        </p:nvPicPr>
        <p:blipFill rotWithShape="1">
          <a:blip r:embed="rId8"/>
          <a:srcRect t="1" b="44801"/>
          <a:stretch/>
        </p:blipFill>
        <p:spPr>
          <a:xfrm>
            <a:off x="7248291" y="5596151"/>
            <a:ext cx="2286002" cy="1261850"/>
          </a:xfrm>
          <a:prstGeom prst="rect">
            <a:avLst/>
          </a:prstGeom>
        </p:spPr>
      </p:pic>
    </p:spTree>
    <p:extLst>
      <p:ext uri="{BB962C8B-B14F-4D97-AF65-F5344CB8AC3E}">
        <p14:creationId xmlns:p14="http://schemas.microsoft.com/office/powerpoint/2010/main" val="260668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Column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045360-CE2C-F947-B275-5083D2700FDA}"/>
              </a:ext>
            </a:extLst>
          </p:cNvPr>
          <p:cNvSpPr>
            <a:spLocks noGrp="1"/>
          </p:cNvSpPr>
          <p:nvPr>
            <p:ph type="title" hasCustomPrompt="1"/>
          </p:nvPr>
        </p:nvSpPr>
        <p:spPr>
          <a:xfrm>
            <a:off x="583557" y="740779"/>
            <a:ext cx="5281583"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Title</a:t>
            </a:r>
          </a:p>
        </p:txBody>
      </p:sp>
      <p:sp>
        <p:nvSpPr>
          <p:cNvPr id="9" name="Text Placeholder 4">
            <a:extLst>
              <a:ext uri="{FF2B5EF4-FFF2-40B4-BE49-F238E27FC236}">
                <a16:creationId xmlns:a16="http://schemas.microsoft.com/office/drawing/2014/main" id="{0143C6FD-D712-9C45-8FD1-05F448A94B72}"/>
              </a:ext>
            </a:extLst>
          </p:cNvPr>
          <p:cNvSpPr>
            <a:spLocks noGrp="1"/>
          </p:cNvSpPr>
          <p:nvPr>
            <p:ph type="body" sz="quarter" idx="17" hasCustomPrompt="1"/>
          </p:nvPr>
        </p:nvSpPr>
        <p:spPr>
          <a:xfrm>
            <a:off x="587375" y="1306512"/>
            <a:ext cx="5290051" cy="428817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latin typeface="Hind Vadodara" panose="02000000000000000000" pitchFamily="2" charset="0"/>
                <a:cs typeface="Hind Vadodara" panose="02000000000000000000" pitchFamily="2" charset="0"/>
              </a:defRPr>
            </a:lvl1pPr>
          </a:lstStyle>
          <a:p>
            <a:pPr lvl="0"/>
            <a:r>
              <a:rPr lang="en-US"/>
              <a:t>*text*</a:t>
            </a:r>
          </a:p>
        </p:txBody>
      </p:sp>
      <p:sp>
        <p:nvSpPr>
          <p:cNvPr id="10" name="Text Placeholder 4">
            <a:extLst>
              <a:ext uri="{FF2B5EF4-FFF2-40B4-BE49-F238E27FC236}">
                <a16:creationId xmlns:a16="http://schemas.microsoft.com/office/drawing/2014/main" id="{21FB96FD-4BDD-244C-AF70-82A96E88EC48}"/>
              </a:ext>
            </a:extLst>
          </p:cNvPr>
          <p:cNvSpPr>
            <a:spLocks noGrp="1"/>
          </p:cNvSpPr>
          <p:nvPr>
            <p:ph type="body" sz="quarter" idx="18" hasCustomPrompt="1"/>
          </p:nvPr>
        </p:nvSpPr>
        <p:spPr>
          <a:xfrm>
            <a:off x="6312024" y="1306512"/>
            <a:ext cx="5290051" cy="428817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latin typeface="Hind Vadodara" panose="02000000000000000000" pitchFamily="2" charset="0"/>
                <a:cs typeface="Hind Vadodara" panose="02000000000000000000" pitchFamily="2" charset="0"/>
              </a:defRPr>
            </a:lvl1pPr>
          </a:lstStyle>
          <a:p>
            <a:pPr lvl="0"/>
            <a:r>
              <a:rPr lang="en-US"/>
              <a:t>*text*</a:t>
            </a:r>
          </a:p>
        </p:txBody>
      </p:sp>
      <p:sp>
        <p:nvSpPr>
          <p:cNvPr id="4" name="Text Placeholder 3">
            <a:extLst>
              <a:ext uri="{FF2B5EF4-FFF2-40B4-BE49-F238E27FC236}">
                <a16:creationId xmlns:a16="http://schemas.microsoft.com/office/drawing/2014/main" id="{DBC16872-ECC2-4080-3598-AD53C635E553}"/>
              </a:ext>
            </a:extLst>
          </p:cNvPr>
          <p:cNvSpPr>
            <a:spLocks noGrp="1"/>
          </p:cNvSpPr>
          <p:nvPr>
            <p:ph type="body" sz="quarter" idx="19" hasCustomPrompt="1"/>
          </p:nvPr>
        </p:nvSpPr>
        <p:spPr>
          <a:xfrm>
            <a:off x="6312023" y="740779"/>
            <a:ext cx="5290051" cy="392112"/>
          </a:xfrm>
        </p:spPr>
        <p:txBody>
          <a:bodyPr>
            <a:noAutofit/>
          </a:bodyPr>
          <a:lstStyle>
            <a:lvl1pPr marL="0" indent="0">
              <a:buNone/>
              <a:defRPr sz="2600" b="1">
                <a:latin typeface="Hind Vadodara" panose="02000000000000000000" pitchFamily="2" charset="0"/>
                <a:cs typeface="Hind Vadodara" panose="02000000000000000000" pitchFamily="2" charset="0"/>
              </a:defRPr>
            </a:lvl1pPr>
          </a:lstStyle>
          <a:p>
            <a:pPr lvl="0"/>
            <a:r>
              <a:rPr kumimoji="0" lang="en-US" sz="4400" b="0" i="0" u="none" strike="noStrike" kern="1200" cap="none" spc="0" normalizeH="0" baseline="0" noProof="0">
                <a:ln>
                  <a:noFill/>
                </a:ln>
                <a:solidFill>
                  <a:srgbClr val="202B51"/>
                </a:solidFill>
                <a:effectLst/>
                <a:uLnTx/>
                <a:uFillTx/>
                <a:latin typeface="Calibri Light" panose="020F0302020204030204"/>
                <a:ea typeface="+mj-ea"/>
                <a:cs typeface="+mj-cs"/>
              </a:rPr>
              <a:t>Title</a:t>
            </a:r>
            <a:endParaRPr lang="en-GB"/>
          </a:p>
        </p:txBody>
      </p:sp>
    </p:spTree>
    <p:extLst>
      <p:ext uri="{BB962C8B-B14F-4D97-AF65-F5344CB8AC3E}">
        <p14:creationId xmlns:p14="http://schemas.microsoft.com/office/powerpoint/2010/main" val="303745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630EBEB-83E0-CF4F-B43E-DDA6333E34FE}"/>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
        <p:nvSpPr>
          <p:cNvPr id="8" name="Title 1">
            <a:extLst>
              <a:ext uri="{FF2B5EF4-FFF2-40B4-BE49-F238E27FC236}">
                <a16:creationId xmlns:a16="http://schemas.microsoft.com/office/drawing/2014/main" id="{B619DAD5-6260-9C4D-9FB5-C6924A4BC3D0}"/>
              </a:ext>
            </a:extLst>
          </p:cNvPr>
          <p:cNvSpPr>
            <a:spLocks noGrp="1"/>
          </p:cNvSpPr>
          <p:nvPr>
            <p:ph type="title" hasCustomPrompt="1"/>
          </p:nvPr>
        </p:nvSpPr>
        <p:spPr>
          <a:xfrm>
            <a:off x="583557" y="740779"/>
            <a:ext cx="6320742"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Title</a:t>
            </a:r>
          </a:p>
        </p:txBody>
      </p:sp>
      <p:pic>
        <p:nvPicPr>
          <p:cNvPr id="13" name="Picture 12">
            <a:extLst>
              <a:ext uri="{FF2B5EF4-FFF2-40B4-BE49-F238E27FC236}">
                <a16:creationId xmlns:a16="http://schemas.microsoft.com/office/drawing/2014/main" id="{A069E85C-46A0-BC4F-A098-FD3B88F2B791}"/>
              </a:ext>
            </a:extLst>
          </p:cNvPr>
          <p:cNvPicPr>
            <a:picLocks noChangeAspect="1"/>
          </p:cNvPicPr>
          <p:nvPr userDrawn="1"/>
        </p:nvPicPr>
        <p:blipFill>
          <a:blip r:embed="rId2"/>
          <a:stretch>
            <a:fillRect/>
          </a:stretch>
        </p:blipFill>
        <p:spPr>
          <a:xfrm>
            <a:off x="1455420" y="1958339"/>
            <a:ext cx="3143100" cy="2686113"/>
          </a:xfrm>
          <a:prstGeom prst="rect">
            <a:avLst/>
          </a:prstGeom>
        </p:spPr>
      </p:pic>
      <p:pic>
        <p:nvPicPr>
          <p:cNvPr id="9" name="Graphic 8">
            <a:extLst>
              <a:ext uri="{FF2B5EF4-FFF2-40B4-BE49-F238E27FC236}">
                <a16:creationId xmlns:a16="http://schemas.microsoft.com/office/drawing/2014/main" id="{FE4BBA31-E3A3-2C44-B130-460FBBB57E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81267" y="628458"/>
            <a:ext cx="4410131" cy="5707228"/>
          </a:xfrm>
          <a:prstGeom prst="rect">
            <a:avLst/>
          </a:prstGeom>
        </p:spPr>
      </p:pic>
      <p:sp>
        <p:nvSpPr>
          <p:cNvPr id="11" name="Text Placeholder 26">
            <a:extLst>
              <a:ext uri="{FF2B5EF4-FFF2-40B4-BE49-F238E27FC236}">
                <a16:creationId xmlns:a16="http://schemas.microsoft.com/office/drawing/2014/main" id="{E03E716A-9009-374F-B989-188CE0E800C9}"/>
              </a:ext>
            </a:extLst>
          </p:cNvPr>
          <p:cNvSpPr>
            <a:spLocks noGrp="1"/>
          </p:cNvSpPr>
          <p:nvPr>
            <p:ph type="body" sz="quarter" idx="16" hasCustomPrompt="1"/>
          </p:nvPr>
        </p:nvSpPr>
        <p:spPr>
          <a:xfrm>
            <a:off x="1947482" y="2736949"/>
            <a:ext cx="2448634" cy="830558"/>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a:solidFill>
                  <a:schemeClr val="bg1"/>
                </a:solidFill>
                <a:latin typeface="Hind Vadodara Medium" panose="02000000000000000000" pitchFamily="2" charset="77"/>
                <a:cs typeface="Hind Vadodara Medium" panose="02000000000000000000" pitchFamily="2" charset="77"/>
              </a:defRPr>
            </a:lvl1pPr>
          </a:lstStyle>
          <a:p>
            <a:pPr lvl="0"/>
            <a:r>
              <a:rPr lang="en-GB"/>
              <a:t>”Empty speech bubble that can be edited and moved around”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a:solidFill>
                  <a:schemeClr val="bg1"/>
                </a:solidFill>
                <a:latin typeface="Source Sans Pro" panose="020B0503030403020204" pitchFamily="34" charset="0"/>
              </a:rPr>
              <a:t>Quote credit to go here</a:t>
            </a:r>
          </a:p>
          <a:p>
            <a:pPr lvl="0"/>
            <a:endParaRPr lang="en-GB"/>
          </a:p>
        </p:txBody>
      </p:sp>
      <p:pic>
        <p:nvPicPr>
          <p:cNvPr id="14" name="Picture 13">
            <a:extLst>
              <a:ext uri="{FF2B5EF4-FFF2-40B4-BE49-F238E27FC236}">
                <a16:creationId xmlns:a16="http://schemas.microsoft.com/office/drawing/2014/main" id="{48E758C2-84BC-404B-B805-88673AB959BE}"/>
              </a:ext>
            </a:extLst>
          </p:cNvPr>
          <p:cNvPicPr>
            <a:picLocks noChangeAspect="1"/>
          </p:cNvPicPr>
          <p:nvPr userDrawn="1"/>
        </p:nvPicPr>
        <p:blipFill>
          <a:blip r:embed="rId5"/>
          <a:stretch>
            <a:fillRect/>
          </a:stretch>
        </p:blipFill>
        <p:spPr>
          <a:xfrm flipH="1">
            <a:off x="8458144" y="813594"/>
            <a:ext cx="2255575" cy="1914366"/>
          </a:xfrm>
          <a:prstGeom prst="rect">
            <a:avLst/>
          </a:prstGeom>
        </p:spPr>
      </p:pic>
    </p:spTree>
    <p:extLst>
      <p:ext uri="{BB962C8B-B14F-4D97-AF65-F5344CB8AC3E}">
        <p14:creationId xmlns:p14="http://schemas.microsoft.com/office/powerpoint/2010/main" val="125628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d out mor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353A5DD-9760-7245-B5FB-51C9C3C07D28}"/>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
        <p:nvSpPr>
          <p:cNvPr id="8" name="Title 1">
            <a:extLst>
              <a:ext uri="{FF2B5EF4-FFF2-40B4-BE49-F238E27FC236}">
                <a16:creationId xmlns:a16="http://schemas.microsoft.com/office/drawing/2014/main" id="{39576207-E005-2240-B8B2-DCC14E478ACA}"/>
              </a:ext>
            </a:extLst>
          </p:cNvPr>
          <p:cNvSpPr>
            <a:spLocks noGrp="1"/>
          </p:cNvSpPr>
          <p:nvPr>
            <p:ph type="title" hasCustomPrompt="1"/>
          </p:nvPr>
        </p:nvSpPr>
        <p:spPr>
          <a:xfrm>
            <a:off x="583557" y="740779"/>
            <a:ext cx="6320742"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Where to find out more</a:t>
            </a:r>
          </a:p>
        </p:txBody>
      </p:sp>
      <p:pic>
        <p:nvPicPr>
          <p:cNvPr id="10" name="Picture 9">
            <a:extLst>
              <a:ext uri="{FF2B5EF4-FFF2-40B4-BE49-F238E27FC236}">
                <a16:creationId xmlns:a16="http://schemas.microsoft.com/office/drawing/2014/main" id="{4C3B4B28-DB22-B249-8388-69E5BDD73810}"/>
              </a:ext>
            </a:extLst>
          </p:cNvPr>
          <p:cNvPicPr>
            <a:picLocks noChangeAspect="1"/>
          </p:cNvPicPr>
          <p:nvPr userDrawn="1"/>
        </p:nvPicPr>
        <p:blipFill rotWithShape="1">
          <a:blip r:embed="rId2"/>
          <a:srcRect r="23897"/>
          <a:stretch/>
        </p:blipFill>
        <p:spPr>
          <a:xfrm>
            <a:off x="11206270" y="2001604"/>
            <a:ext cx="992036" cy="1480930"/>
          </a:xfrm>
          <a:prstGeom prst="rect">
            <a:avLst/>
          </a:prstGeom>
        </p:spPr>
      </p:pic>
      <p:pic>
        <p:nvPicPr>
          <p:cNvPr id="14" name="Picture 13">
            <a:extLst>
              <a:ext uri="{FF2B5EF4-FFF2-40B4-BE49-F238E27FC236}">
                <a16:creationId xmlns:a16="http://schemas.microsoft.com/office/drawing/2014/main" id="{B28681F2-B6B2-7A45-9DF5-261DD428FACC}"/>
              </a:ext>
            </a:extLst>
          </p:cNvPr>
          <p:cNvPicPr>
            <a:picLocks noChangeAspect="1"/>
          </p:cNvPicPr>
          <p:nvPr userDrawn="1"/>
        </p:nvPicPr>
        <p:blipFill rotWithShape="1">
          <a:blip r:embed="rId3"/>
          <a:srcRect t="36644"/>
          <a:stretch/>
        </p:blipFill>
        <p:spPr>
          <a:xfrm>
            <a:off x="9342120" y="0"/>
            <a:ext cx="2058670" cy="1304290"/>
          </a:xfrm>
          <a:prstGeom prst="rect">
            <a:avLst/>
          </a:prstGeom>
        </p:spPr>
      </p:pic>
      <p:pic>
        <p:nvPicPr>
          <p:cNvPr id="21" name="Picture 20">
            <a:extLst>
              <a:ext uri="{FF2B5EF4-FFF2-40B4-BE49-F238E27FC236}">
                <a16:creationId xmlns:a16="http://schemas.microsoft.com/office/drawing/2014/main" id="{DB3DEEB5-C9AA-AD42-86FC-4263255DF528}"/>
              </a:ext>
            </a:extLst>
          </p:cNvPr>
          <p:cNvPicPr>
            <a:picLocks noChangeAspect="1"/>
          </p:cNvPicPr>
          <p:nvPr userDrawn="1"/>
        </p:nvPicPr>
        <p:blipFill>
          <a:blip r:embed="rId4"/>
          <a:stretch>
            <a:fillRect/>
          </a:stretch>
        </p:blipFill>
        <p:spPr>
          <a:xfrm>
            <a:off x="8359140" y="1981200"/>
            <a:ext cx="2156460" cy="2156460"/>
          </a:xfrm>
          <a:prstGeom prst="rect">
            <a:avLst/>
          </a:prstGeom>
        </p:spPr>
      </p:pic>
      <p:pic>
        <p:nvPicPr>
          <p:cNvPr id="12" name="Picture 11">
            <a:extLst>
              <a:ext uri="{FF2B5EF4-FFF2-40B4-BE49-F238E27FC236}">
                <a16:creationId xmlns:a16="http://schemas.microsoft.com/office/drawing/2014/main" id="{46F46846-4835-8543-BF28-371EFB13357D}"/>
              </a:ext>
            </a:extLst>
          </p:cNvPr>
          <p:cNvPicPr>
            <a:picLocks noChangeAspect="1"/>
          </p:cNvPicPr>
          <p:nvPr userDrawn="1"/>
        </p:nvPicPr>
        <p:blipFill rotWithShape="1">
          <a:blip r:embed="rId5"/>
          <a:srcRect b="43388"/>
          <a:stretch/>
        </p:blipFill>
        <p:spPr>
          <a:xfrm rot="10800000">
            <a:off x="6978724" y="0"/>
            <a:ext cx="2882751" cy="1706842"/>
          </a:xfrm>
          <a:prstGeom prst="rect">
            <a:avLst/>
          </a:prstGeom>
        </p:spPr>
      </p:pic>
      <p:pic>
        <p:nvPicPr>
          <p:cNvPr id="17" name="Picture 16">
            <a:extLst>
              <a:ext uri="{FF2B5EF4-FFF2-40B4-BE49-F238E27FC236}">
                <a16:creationId xmlns:a16="http://schemas.microsoft.com/office/drawing/2014/main" id="{C8C3C1D4-5B23-4441-93FF-2F9F5F47BA4E}"/>
              </a:ext>
            </a:extLst>
          </p:cNvPr>
          <p:cNvPicPr>
            <a:picLocks noChangeAspect="1"/>
          </p:cNvPicPr>
          <p:nvPr userDrawn="1"/>
        </p:nvPicPr>
        <p:blipFill>
          <a:blip r:embed="rId6"/>
          <a:stretch>
            <a:fillRect/>
          </a:stretch>
        </p:blipFill>
        <p:spPr>
          <a:xfrm>
            <a:off x="7516736" y="3542941"/>
            <a:ext cx="1464893" cy="1464893"/>
          </a:xfrm>
          <a:prstGeom prst="rect">
            <a:avLst/>
          </a:prstGeom>
        </p:spPr>
      </p:pic>
      <p:pic>
        <p:nvPicPr>
          <p:cNvPr id="22" name="Picture 21">
            <a:extLst>
              <a:ext uri="{FF2B5EF4-FFF2-40B4-BE49-F238E27FC236}">
                <a16:creationId xmlns:a16="http://schemas.microsoft.com/office/drawing/2014/main" id="{CFCA63C1-2172-964C-AEF5-5A2CD0DFF113}"/>
              </a:ext>
            </a:extLst>
          </p:cNvPr>
          <p:cNvPicPr>
            <a:picLocks noChangeAspect="1"/>
          </p:cNvPicPr>
          <p:nvPr userDrawn="1"/>
        </p:nvPicPr>
        <p:blipFill>
          <a:blip r:embed="rId7"/>
          <a:stretch>
            <a:fillRect/>
          </a:stretch>
        </p:blipFill>
        <p:spPr>
          <a:xfrm>
            <a:off x="7498080" y="3528060"/>
            <a:ext cx="1493520" cy="1493520"/>
          </a:xfrm>
          <a:prstGeom prst="rect">
            <a:avLst/>
          </a:prstGeom>
        </p:spPr>
      </p:pic>
      <p:pic>
        <p:nvPicPr>
          <p:cNvPr id="18" name="Picture 17">
            <a:extLst>
              <a:ext uri="{FF2B5EF4-FFF2-40B4-BE49-F238E27FC236}">
                <a16:creationId xmlns:a16="http://schemas.microsoft.com/office/drawing/2014/main" id="{4F2BAEF2-ADB2-8D45-BCC0-CE6603E1F421}"/>
              </a:ext>
            </a:extLst>
          </p:cNvPr>
          <p:cNvPicPr>
            <a:picLocks noChangeAspect="1"/>
          </p:cNvPicPr>
          <p:nvPr userDrawn="1"/>
        </p:nvPicPr>
        <p:blipFill>
          <a:blip r:embed="rId8"/>
          <a:stretch>
            <a:fillRect/>
          </a:stretch>
        </p:blipFill>
        <p:spPr>
          <a:xfrm>
            <a:off x="8855148" y="2454348"/>
            <a:ext cx="1194706" cy="1194706"/>
          </a:xfrm>
          <a:prstGeom prst="rect">
            <a:avLst/>
          </a:prstGeom>
        </p:spPr>
      </p:pic>
      <p:pic>
        <p:nvPicPr>
          <p:cNvPr id="19" name="Graphic 18">
            <a:extLst>
              <a:ext uri="{FF2B5EF4-FFF2-40B4-BE49-F238E27FC236}">
                <a16:creationId xmlns:a16="http://schemas.microsoft.com/office/drawing/2014/main" id="{4820F5D9-E0F5-1E4B-B3D2-94EDCECD8D7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821614" y="3923707"/>
            <a:ext cx="920733" cy="742296"/>
          </a:xfrm>
          <a:prstGeom prst="rect">
            <a:avLst/>
          </a:prstGeom>
        </p:spPr>
      </p:pic>
      <p:pic>
        <p:nvPicPr>
          <p:cNvPr id="20" name="Picture 19">
            <a:extLst>
              <a:ext uri="{FF2B5EF4-FFF2-40B4-BE49-F238E27FC236}">
                <a16:creationId xmlns:a16="http://schemas.microsoft.com/office/drawing/2014/main" id="{23BF168E-920B-5943-B144-1703CF12C3D3}"/>
              </a:ext>
            </a:extLst>
          </p:cNvPr>
          <p:cNvPicPr>
            <a:picLocks noChangeAspect="1"/>
          </p:cNvPicPr>
          <p:nvPr userDrawn="1"/>
        </p:nvPicPr>
        <p:blipFill>
          <a:blip r:embed="rId11"/>
          <a:stretch>
            <a:fillRect/>
          </a:stretch>
        </p:blipFill>
        <p:spPr>
          <a:xfrm rot="16200000">
            <a:off x="10491521" y="1826310"/>
            <a:ext cx="2330450" cy="1070509"/>
          </a:xfrm>
          <a:prstGeom prst="rect">
            <a:avLst/>
          </a:prstGeom>
        </p:spPr>
      </p:pic>
      <p:sp>
        <p:nvSpPr>
          <p:cNvPr id="23" name="Text Placeholder 4">
            <a:extLst>
              <a:ext uri="{FF2B5EF4-FFF2-40B4-BE49-F238E27FC236}">
                <a16:creationId xmlns:a16="http://schemas.microsoft.com/office/drawing/2014/main" id="{B3FC63FB-92E5-C348-8012-3384CF7658D1}"/>
              </a:ext>
            </a:extLst>
          </p:cNvPr>
          <p:cNvSpPr txBox="1">
            <a:spLocks/>
          </p:cNvSpPr>
          <p:nvPr userDrawn="1"/>
        </p:nvSpPr>
        <p:spPr>
          <a:xfrm>
            <a:off x="587375" y="1306513"/>
            <a:ext cx="6330876" cy="420552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tx1"/>
                </a:solidFill>
                <a:latin typeface="Hind Vadodara" panose="02000000000000000000" pitchFamily="2" charset="77"/>
                <a:ea typeface="+mn-ea"/>
                <a:cs typeface="Hind Vadodara"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ind Vadodara" panose="02000000000000000000" pitchFamily="2" charset="77"/>
                <a:ea typeface="+mn-ea"/>
                <a:cs typeface="Hind Vadodara" panose="02000000000000000000"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Vadodara" panose="02000000000000000000" pitchFamily="2" charset="77"/>
                <a:ea typeface="+mn-ea"/>
                <a:cs typeface="Hind Vadodara" panose="02000000000000000000"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Vadodara" panose="02000000000000000000" pitchFamily="2" charset="77"/>
                <a:ea typeface="+mn-ea"/>
                <a:cs typeface="Hind Vadodara"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Vadodara" panose="02000000000000000000" pitchFamily="2" charset="77"/>
                <a:ea typeface="+mn-ea"/>
                <a:cs typeface="Hind Vadodara"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hangingPunct="0"/>
            <a:r>
              <a:rPr lang="en-GB"/>
              <a:t>The Big Answer</a:t>
            </a:r>
          </a:p>
          <a:p>
            <a:pPr hangingPunct="0"/>
            <a:r>
              <a:rPr lang="en-GB" u="sng">
                <a:hlinkClick r:id="rId12">
                  <a:extLst>
                    <a:ext uri="{A12FA001-AC4F-418D-AE19-62706E023703}">
                      <ahyp:hlinkClr xmlns:ahyp="http://schemas.microsoft.com/office/drawing/2018/hyperlinkcolor" val="tx"/>
                    </a:ext>
                  </a:extLst>
                </a:hlinkClick>
              </a:rPr>
              <a:t>http://www.childrenscommissioner.gov.uk/the-big-answer/</a:t>
            </a:r>
            <a:endParaRPr lang="en-GB"/>
          </a:p>
          <a:p>
            <a:pPr hangingPunct="0"/>
            <a:r>
              <a:rPr lang="en-GB"/>
              <a:t>Children’s Commissioner’s Office</a:t>
            </a:r>
          </a:p>
          <a:p>
            <a:pPr hangingPunct="0"/>
            <a:r>
              <a:rPr lang="en-GB" u="sng">
                <a:hlinkClick r:id="rId13">
                  <a:extLst>
                    <a:ext uri="{A12FA001-AC4F-418D-AE19-62706E023703}">
                      <ahyp:hlinkClr xmlns:ahyp="http://schemas.microsoft.com/office/drawing/2018/hyperlinkcolor" val="tx"/>
                    </a:ext>
                  </a:extLst>
                </a:hlinkClick>
              </a:rPr>
              <a:t>www.childrenscommissioner.gov.uk</a:t>
            </a:r>
            <a:r>
              <a:rPr lang="en-GB">
                <a:hlinkClick r:id="rId13">
                  <a:extLst>
                    <a:ext uri="{A12FA001-AC4F-418D-AE19-62706E023703}">
                      <ahyp:hlinkClr xmlns:ahyp="http://schemas.microsoft.com/office/drawing/2018/hyperlinkcolor" val="tx"/>
                    </a:ext>
                  </a:extLst>
                </a:hlinkClick>
              </a:rPr>
              <a:t> </a:t>
            </a:r>
            <a:endParaRPr lang="en-GB"/>
          </a:p>
          <a:p>
            <a:pPr hangingPunct="0"/>
            <a:r>
              <a:rPr lang="en-GB"/>
              <a:t>Twitter: </a:t>
            </a:r>
            <a:r>
              <a:rPr lang="en-GB" u="sng">
                <a:hlinkClick r:id="rId14">
                  <a:extLst>
                    <a:ext uri="{A12FA001-AC4F-418D-AE19-62706E023703}">
                      <ahyp:hlinkClr xmlns:ahyp="http://schemas.microsoft.com/office/drawing/2018/hyperlinkcolor" val="tx"/>
                    </a:ext>
                  </a:extLst>
                </a:hlinkClick>
              </a:rPr>
              <a:t>@ChildrensComm</a:t>
            </a:r>
            <a:endParaRPr lang="en-GB"/>
          </a:p>
          <a:p>
            <a:pPr hangingPunct="0"/>
            <a:r>
              <a:rPr lang="en-GB"/>
              <a:t>Instagram: </a:t>
            </a:r>
            <a:r>
              <a:rPr lang="en-GB" u="sng">
                <a:hlinkClick r:id="rId15">
                  <a:extLst>
                    <a:ext uri="{A12FA001-AC4F-418D-AE19-62706E023703}">
                      <ahyp:hlinkClr xmlns:ahyp="http://schemas.microsoft.com/office/drawing/2018/hyperlinkcolor" val="tx"/>
                    </a:ext>
                  </a:extLst>
                </a:hlinkClick>
              </a:rPr>
              <a:t>@childrenscommissioner</a:t>
            </a:r>
            <a:endParaRPr lang="en-GB"/>
          </a:p>
          <a:p>
            <a:pPr hangingPunct="0"/>
            <a:r>
              <a:rPr lang="en-GB"/>
              <a:t>Help at Hand </a:t>
            </a:r>
          </a:p>
          <a:p>
            <a:pPr hangingPunct="0"/>
            <a:r>
              <a:rPr lang="en-GB" u="sng">
                <a:hlinkClick r:id="rId16">
                  <a:extLst>
                    <a:ext uri="{A12FA001-AC4F-418D-AE19-62706E023703}">
                      <ahyp:hlinkClr xmlns:ahyp="http://schemas.microsoft.com/office/drawing/2018/hyperlinkcolor" val="tx"/>
                    </a:ext>
                  </a:extLst>
                </a:hlinkClick>
              </a:rPr>
              <a:t>http://www.childrenscommissioner.gov.uk/help-at-hand/</a:t>
            </a:r>
            <a:endParaRPr lang="en-GB"/>
          </a:p>
          <a:p>
            <a:pPr hangingPunct="0"/>
            <a:r>
              <a:rPr lang="en-GB"/>
              <a:t>0800 528 0731  </a:t>
            </a:r>
          </a:p>
          <a:p>
            <a:endParaRPr lang="en-US"/>
          </a:p>
        </p:txBody>
      </p:sp>
    </p:spTree>
    <p:extLst>
      <p:ext uri="{BB962C8B-B14F-4D97-AF65-F5344CB8AC3E}">
        <p14:creationId xmlns:p14="http://schemas.microsoft.com/office/powerpoint/2010/main" val="163501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6BE06B-5C9A-244B-B2CE-9A880EB965CD}"/>
              </a:ext>
            </a:extLst>
          </p:cNvPr>
          <p:cNvSpPr txBox="1"/>
          <p:nvPr userDrawn="1"/>
        </p:nvSpPr>
        <p:spPr>
          <a:xfrm>
            <a:off x="5109090" y="4295945"/>
            <a:ext cx="6807200" cy="2292935"/>
          </a:xfrm>
          <a:prstGeom prst="rect">
            <a:avLst/>
          </a:prstGeom>
          <a:noFill/>
        </p:spPr>
        <p:txBody>
          <a:bodyPr wrap="square" rtlCol="0">
            <a:spAutoFit/>
          </a:bodyPr>
          <a:lstStyle/>
          <a:p>
            <a:pPr algn="r">
              <a:lnSpc>
                <a:spcPct val="100000"/>
              </a:lnSpc>
            </a:pPr>
            <a:endParaRPr lang="en-GB" sz="1300" b="0" i="0">
              <a:solidFill>
                <a:schemeClr val="tx1"/>
              </a:solidFill>
              <a:latin typeface="Hind Vadodara" panose="02000000000000000000" pitchFamily="2" charset="77"/>
              <a:cs typeface="Hind Vadodara" panose="02000000000000000000" pitchFamily="2" charset="77"/>
            </a:endParaRP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Children’s Commissioner for England</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Sanctuary Buildings</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20 Great Smith Street</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London</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SW1P 3BT</a:t>
            </a:r>
          </a:p>
          <a:p>
            <a:pPr algn="r">
              <a:lnSpc>
                <a:spcPct val="100000"/>
              </a:lnSpc>
            </a:pPr>
            <a:endParaRPr lang="en-GB" sz="1300" b="0" i="0">
              <a:solidFill>
                <a:schemeClr val="tx1"/>
              </a:solidFill>
              <a:latin typeface="Hind Vadodara" panose="02000000000000000000" pitchFamily="2" charset="77"/>
              <a:cs typeface="Hind Vadodara" panose="02000000000000000000" pitchFamily="2" charset="77"/>
            </a:endParaRPr>
          </a:p>
          <a:p>
            <a:pPr algn="r">
              <a:lnSpc>
                <a:spcPct val="100000"/>
              </a:lnSpc>
            </a:pPr>
            <a:endParaRPr lang="en-GB" sz="1300" b="0" i="0">
              <a:solidFill>
                <a:schemeClr val="tx1"/>
              </a:solidFill>
              <a:latin typeface="Hind Vadodara" panose="02000000000000000000" pitchFamily="2" charset="77"/>
              <a:cs typeface="Hind Vadodara" panose="02000000000000000000" pitchFamily="2" charset="77"/>
              <a:hlinkClick r:id="rId2">
                <a:extLst>
                  <a:ext uri="{A12FA001-AC4F-418D-AE19-62706E023703}">
                    <ahyp:hlinkClr xmlns:ahyp="http://schemas.microsoft.com/office/drawing/2018/hyperlinkcolor" val="tx"/>
                  </a:ext>
                </a:extLst>
              </a:hlinkClick>
            </a:endParaRP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hlinkClick r:id="rId2">
                  <a:extLst>
                    <a:ext uri="{A12FA001-AC4F-418D-AE19-62706E023703}">
                      <ahyp:hlinkClr xmlns:ahyp="http://schemas.microsoft.com/office/drawing/2018/hyperlinkcolor" val="tx"/>
                    </a:ext>
                  </a:extLst>
                </a:hlinkClick>
              </a:rPr>
              <a:t>www.childrenscommissioner.gov.uk</a:t>
            </a:r>
            <a:endParaRPr lang="en-GB" sz="1300" b="0" i="0">
              <a:solidFill>
                <a:schemeClr val="tx1"/>
              </a:solidFill>
              <a:latin typeface="Hind Vadodara" panose="02000000000000000000" pitchFamily="2" charset="77"/>
              <a:cs typeface="Hind Vadodara" panose="02000000000000000000" pitchFamily="2" charset="77"/>
            </a:endParaRP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hlinkClick r:id="rId3">
                  <a:extLst>
                    <a:ext uri="{A12FA001-AC4F-418D-AE19-62706E023703}">
                      <ahyp:hlinkClr xmlns:ahyp="http://schemas.microsoft.com/office/drawing/2018/hyperlinkcolor" val="tx"/>
                    </a:ext>
                  </a:extLst>
                </a:hlinkClick>
              </a:rPr>
              <a:t>@ChildrensComm</a:t>
            </a:r>
            <a:endParaRPr lang="en-GB" sz="1300" b="0" i="0">
              <a:solidFill>
                <a:schemeClr val="tx1"/>
              </a:solidFill>
              <a:latin typeface="Hind Vadodara" panose="02000000000000000000" pitchFamily="2" charset="77"/>
              <a:cs typeface="Hind Vadodara" panose="02000000000000000000" pitchFamily="2" charset="77"/>
            </a:endParaRP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hlinkClick r:id="rId4">
                  <a:extLst>
                    <a:ext uri="{A12FA001-AC4F-418D-AE19-62706E023703}">
                      <ahyp:hlinkClr xmlns:ahyp="http://schemas.microsoft.com/office/drawing/2018/hyperlinkcolor" val="tx"/>
                    </a:ext>
                  </a:extLst>
                </a:hlinkClick>
              </a:rPr>
              <a:t>@childrenscommissioner</a:t>
            </a:r>
            <a:endParaRPr lang="en-GB" sz="1300" b="0" i="0">
              <a:solidFill>
                <a:schemeClr val="tx1"/>
              </a:solidFill>
              <a:latin typeface="Hind Vadodara" panose="02000000000000000000" pitchFamily="2" charset="77"/>
              <a:cs typeface="Hind Vadodara" panose="02000000000000000000" pitchFamily="2" charset="77"/>
            </a:endParaRPr>
          </a:p>
        </p:txBody>
      </p:sp>
      <p:pic>
        <p:nvPicPr>
          <p:cNvPr id="7" name="Picture 6">
            <a:extLst>
              <a:ext uri="{FF2B5EF4-FFF2-40B4-BE49-F238E27FC236}">
                <a16:creationId xmlns:a16="http://schemas.microsoft.com/office/drawing/2014/main" id="{E5970B13-B10E-3B43-835E-28A18F562547}"/>
              </a:ext>
            </a:extLst>
          </p:cNvPr>
          <p:cNvPicPr>
            <a:picLocks noChangeAspect="1"/>
          </p:cNvPicPr>
          <p:nvPr userDrawn="1"/>
        </p:nvPicPr>
        <p:blipFill rotWithShape="1">
          <a:blip r:embed="rId5"/>
          <a:srcRect t="36644"/>
          <a:stretch/>
        </p:blipFill>
        <p:spPr>
          <a:xfrm>
            <a:off x="9342120" y="0"/>
            <a:ext cx="2058670" cy="1304290"/>
          </a:xfrm>
          <a:prstGeom prst="rect">
            <a:avLst/>
          </a:prstGeom>
        </p:spPr>
      </p:pic>
      <p:pic>
        <p:nvPicPr>
          <p:cNvPr id="8" name="Picture 7">
            <a:extLst>
              <a:ext uri="{FF2B5EF4-FFF2-40B4-BE49-F238E27FC236}">
                <a16:creationId xmlns:a16="http://schemas.microsoft.com/office/drawing/2014/main" id="{D98DAADF-A320-8A4F-9D35-11886473886E}"/>
              </a:ext>
            </a:extLst>
          </p:cNvPr>
          <p:cNvPicPr>
            <a:picLocks noChangeAspect="1"/>
          </p:cNvPicPr>
          <p:nvPr userDrawn="1"/>
        </p:nvPicPr>
        <p:blipFill rotWithShape="1">
          <a:blip r:embed="rId6"/>
          <a:srcRect b="43388"/>
          <a:stretch/>
        </p:blipFill>
        <p:spPr>
          <a:xfrm rot="10800000">
            <a:off x="6978724" y="0"/>
            <a:ext cx="2882751" cy="1706842"/>
          </a:xfrm>
          <a:prstGeom prst="rect">
            <a:avLst/>
          </a:prstGeom>
        </p:spPr>
      </p:pic>
      <p:pic>
        <p:nvPicPr>
          <p:cNvPr id="9" name="Picture 8">
            <a:extLst>
              <a:ext uri="{FF2B5EF4-FFF2-40B4-BE49-F238E27FC236}">
                <a16:creationId xmlns:a16="http://schemas.microsoft.com/office/drawing/2014/main" id="{D5031525-C562-1242-BA5F-096A653997EA}"/>
              </a:ext>
            </a:extLst>
          </p:cNvPr>
          <p:cNvPicPr>
            <a:picLocks noChangeAspect="1"/>
          </p:cNvPicPr>
          <p:nvPr userDrawn="1"/>
        </p:nvPicPr>
        <p:blipFill>
          <a:blip r:embed="rId7"/>
          <a:stretch>
            <a:fillRect/>
          </a:stretch>
        </p:blipFill>
        <p:spPr>
          <a:xfrm rot="16200000">
            <a:off x="10491521" y="1826310"/>
            <a:ext cx="2330450" cy="1070509"/>
          </a:xfrm>
          <a:prstGeom prst="rect">
            <a:avLst/>
          </a:prstGeom>
        </p:spPr>
      </p:pic>
      <p:pic>
        <p:nvPicPr>
          <p:cNvPr id="10" name="Picture 9">
            <a:extLst>
              <a:ext uri="{FF2B5EF4-FFF2-40B4-BE49-F238E27FC236}">
                <a16:creationId xmlns:a16="http://schemas.microsoft.com/office/drawing/2014/main" id="{D3228724-03AA-EE45-BFB8-EBC78EDE9B4E}"/>
              </a:ext>
            </a:extLst>
          </p:cNvPr>
          <p:cNvPicPr>
            <a:picLocks noChangeAspect="1"/>
          </p:cNvPicPr>
          <p:nvPr userDrawn="1"/>
        </p:nvPicPr>
        <p:blipFill>
          <a:blip r:embed="rId8"/>
          <a:stretch>
            <a:fillRect/>
          </a:stretch>
        </p:blipFill>
        <p:spPr>
          <a:xfrm>
            <a:off x="9296400" y="1805940"/>
            <a:ext cx="1127760" cy="1127760"/>
          </a:xfrm>
          <a:prstGeom prst="rect">
            <a:avLst/>
          </a:prstGeom>
        </p:spPr>
      </p:pic>
      <p:pic>
        <p:nvPicPr>
          <p:cNvPr id="11" name="Picture 10">
            <a:extLst>
              <a:ext uri="{FF2B5EF4-FFF2-40B4-BE49-F238E27FC236}">
                <a16:creationId xmlns:a16="http://schemas.microsoft.com/office/drawing/2014/main" id="{417AA24C-3E53-8E4E-9AF6-AB1AA22366CA}"/>
              </a:ext>
            </a:extLst>
          </p:cNvPr>
          <p:cNvPicPr>
            <a:picLocks noChangeAspect="1"/>
          </p:cNvPicPr>
          <p:nvPr userDrawn="1"/>
        </p:nvPicPr>
        <p:blipFill rotWithShape="1">
          <a:blip r:embed="rId9"/>
          <a:srcRect l="10315" b="55517"/>
          <a:stretch/>
        </p:blipFill>
        <p:spPr>
          <a:xfrm>
            <a:off x="0" y="4503099"/>
            <a:ext cx="4747846" cy="2354901"/>
          </a:xfrm>
          <a:prstGeom prst="rect">
            <a:avLst/>
          </a:prstGeom>
        </p:spPr>
      </p:pic>
      <p:pic>
        <p:nvPicPr>
          <p:cNvPr id="12" name="Picture 11">
            <a:extLst>
              <a:ext uri="{FF2B5EF4-FFF2-40B4-BE49-F238E27FC236}">
                <a16:creationId xmlns:a16="http://schemas.microsoft.com/office/drawing/2014/main" id="{F9CE1D21-C9C8-6A43-981E-33BBADF0E312}"/>
              </a:ext>
            </a:extLst>
          </p:cNvPr>
          <p:cNvPicPr>
            <a:picLocks noChangeAspect="1"/>
          </p:cNvPicPr>
          <p:nvPr userDrawn="1"/>
        </p:nvPicPr>
        <p:blipFill>
          <a:blip r:embed="rId10"/>
          <a:stretch>
            <a:fillRect/>
          </a:stretch>
        </p:blipFill>
        <p:spPr>
          <a:xfrm>
            <a:off x="324220" y="5861778"/>
            <a:ext cx="3687684" cy="650768"/>
          </a:xfrm>
          <a:prstGeom prst="rect">
            <a:avLst/>
          </a:prstGeom>
        </p:spPr>
      </p:pic>
    </p:spTree>
    <p:extLst>
      <p:ext uri="{BB962C8B-B14F-4D97-AF65-F5344CB8AC3E}">
        <p14:creationId xmlns:p14="http://schemas.microsoft.com/office/powerpoint/2010/main" val="339762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3BDDAA-8896-5D4F-942C-40405B215831}"/>
              </a:ext>
            </a:extLst>
          </p:cNvPr>
          <p:cNvPicPr>
            <a:picLocks noChangeAspect="1"/>
          </p:cNvPicPr>
          <p:nvPr userDrawn="1"/>
        </p:nvPicPr>
        <p:blipFill rotWithShape="1">
          <a:blip r:embed="rId2"/>
          <a:srcRect b="33433"/>
          <a:stretch/>
        </p:blipFill>
        <p:spPr>
          <a:xfrm>
            <a:off x="6359163" y="6110714"/>
            <a:ext cx="1122605" cy="747286"/>
          </a:xfrm>
          <a:prstGeom prst="rect">
            <a:avLst/>
          </a:prstGeom>
        </p:spPr>
      </p:pic>
      <p:pic>
        <p:nvPicPr>
          <p:cNvPr id="22" name="Picture 21">
            <a:extLst>
              <a:ext uri="{FF2B5EF4-FFF2-40B4-BE49-F238E27FC236}">
                <a16:creationId xmlns:a16="http://schemas.microsoft.com/office/drawing/2014/main" id="{A7FE36FF-951F-4145-BE2A-A1750E9458B3}"/>
              </a:ext>
            </a:extLst>
          </p:cNvPr>
          <p:cNvPicPr>
            <a:picLocks noChangeAspect="1"/>
          </p:cNvPicPr>
          <p:nvPr userDrawn="1"/>
        </p:nvPicPr>
        <p:blipFill>
          <a:blip r:embed="rId3"/>
          <a:stretch>
            <a:fillRect/>
          </a:stretch>
        </p:blipFill>
        <p:spPr>
          <a:xfrm rot="9000000">
            <a:off x="8959422" y="3828993"/>
            <a:ext cx="2061386" cy="2154308"/>
          </a:xfrm>
          <a:prstGeom prst="rect">
            <a:avLst/>
          </a:prstGeom>
        </p:spPr>
      </p:pic>
      <p:pic>
        <p:nvPicPr>
          <p:cNvPr id="15" name="Picture 14">
            <a:extLst>
              <a:ext uri="{FF2B5EF4-FFF2-40B4-BE49-F238E27FC236}">
                <a16:creationId xmlns:a16="http://schemas.microsoft.com/office/drawing/2014/main" id="{9DEB9467-F656-4A48-B1FE-EC41984CD8BD}"/>
              </a:ext>
            </a:extLst>
          </p:cNvPr>
          <p:cNvPicPr>
            <a:picLocks noChangeAspect="1"/>
          </p:cNvPicPr>
          <p:nvPr userDrawn="1"/>
        </p:nvPicPr>
        <p:blipFill rotWithShape="1">
          <a:blip r:embed="rId4"/>
          <a:srcRect l="10315" b="55517"/>
          <a:stretch/>
        </p:blipFill>
        <p:spPr>
          <a:xfrm>
            <a:off x="0" y="4503099"/>
            <a:ext cx="4747846" cy="2354901"/>
          </a:xfrm>
          <a:prstGeom prst="rect">
            <a:avLst/>
          </a:prstGeom>
        </p:spPr>
      </p:pic>
      <p:pic>
        <p:nvPicPr>
          <p:cNvPr id="16" name="Picture 15">
            <a:extLst>
              <a:ext uri="{FF2B5EF4-FFF2-40B4-BE49-F238E27FC236}">
                <a16:creationId xmlns:a16="http://schemas.microsoft.com/office/drawing/2014/main" id="{0367CBCE-A43B-6149-94CE-DCD5CBB9EC22}"/>
              </a:ext>
            </a:extLst>
          </p:cNvPr>
          <p:cNvPicPr>
            <a:picLocks noChangeAspect="1"/>
          </p:cNvPicPr>
          <p:nvPr userDrawn="1"/>
        </p:nvPicPr>
        <p:blipFill>
          <a:blip r:embed="rId5"/>
          <a:stretch>
            <a:fillRect/>
          </a:stretch>
        </p:blipFill>
        <p:spPr>
          <a:xfrm>
            <a:off x="324220" y="5861778"/>
            <a:ext cx="3687684" cy="650768"/>
          </a:xfrm>
          <a:prstGeom prst="rect">
            <a:avLst/>
          </a:prstGeom>
        </p:spPr>
      </p:pic>
      <p:pic>
        <p:nvPicPr>
          <p:cNvPr id="21" name="Picture 20">
            <a:extLst>
              <a:ext uri="{FF2B5EF4-FFF2-40B4-BE49-F238E27FC236}">
                <a16:creationId xmlns:a16="http://schemas.microsoft.com/office/drawing/2014/main" id="{2F1B6A88-8629-1E4B-9F94-5DDF2FB7975A}"/>
              </a:ext>
            </a:extLst>
          </p:cNvPr>
          <p:cNvPicPr>
            <a:picLocks noChangeAspect="1"/>
          </p:cNvPicPr>
          <p:nvPr userDrawn="1"/>
        </p:nvPicPr>
        <p:blipFill rotWithShape="1">
          <a:blip r:embed="rId6"/>
          <a:srcRect r="20156" b="30330"/>
          <a:stretch/>
        </p:blipFill>
        <p:spPr>
          <a:xfrm>
            <a:off x="9885797" y="4845820"/>
            <a:ext cx="2306030" cy="2012180"/>
          </a:xfrm>
          <a:prstGeom prst="rect">
            <a:avLst/>
          </a:prstGeom>
        </p:spPr>
      </p:pic>
      <p:pic>
        <p:nvPicPr>
          <p:cNvPr id="19" name="Picture 18">
            <a:extLst>
              <a:ext uri="{FF2B5EF4-FFF2-40B4-BE49-F238E27FC236}">
                <a16:creationId xmlns:a16="http://schemas.microsoft.com/office/drawing/2014/main" id="{1FE2A5D8-3A29-1C45-85D4-E0668971D9C2}"/>
              </a:ext>
            </a:extLst>
          </p:cNvPr>
          <p:cNvPicPr>
            <a:picLocks noChangeAspect="1"/>
          </p:cNvPicPr>
          <p:nvPr userDrawn="1"/>
        </p:nvPicPr>
        <p:blipFill rotWithShape="1">
          <a:blip r:embed="rId7"/>
          <a:srcRect r="39193"/>
          <a:stretch/>
        </p:blipFill>
        <p:spPr>
          <a:xfrm>
            <a:off x="11270077" y="3196682"/>
            <a:ext cx="919563" cy="1512277"/>
          </a:xfrm>
          <a:prstGeom prst="rect">
            <a:avLst/>
          </a:prstGeom>
        </p:spPr>
      </p:pic>
      <p:pic>
        <p:nvPicPr>
          <p:cNvPr id="20" name="Picture 19">
            <a:extLst>
              <a:ext uri="{FF2B5EF4-FFF2-40B4-BE49-F238E27FC236}">
                <a16:creationId xmlns:a16="http://schemas.microsoft.com/office/drawing/2014/main" id="{E635BFC4-DA9B-4C44-B05B-3F644C99F997}"/>
              </a:ext>
            </a:extLst>
          </p:cNvPr>
          <p:cNvPicPr>
            <a:picLocks noChangeAspect="1"/>
          </p:cNvPicPr>
          <p:nvPr userDrawn="1"/>
        </p:nvPicPr>
        <p:blipFill rotWithShape="1">
          <a:blip r:embed="rId8"/>
          <a:srcRect t="1" b="44801"/>
          <a:stretch/>
        </p:blipFill>
        <p:spPr>
          <a:xfrm>
            <a:off x="7248291" y="5596151"/>
            <a:ext cx="2286002" cy="1261850"/>
          </a:xfrm>
          <a:prstGeom prst="rect">
            <a:avLst/>
          </a:prstGeom>
        </p:spPr>
      </p:pic>
      <p:sp>
        <p:nvSpPr>
          <p:cNvPr id="5" name="Text Placeholder 4">
            <a:extLst>
              <a:ext uri="{FF2B5EF4-FFF2-40B4-BE49-F238E27FC236}">
                <a16:creationId xmlns:a16="http://schemas.microsoft.com/office/drawing/2014/main" id="{821E89BA-AB9C-482D-A634-DEE1317B069D}"/>
              </a:ext>
            </a:extLst>
          </p:cNvPr>
          <p:cNvSpPr>
            <a:spLocks noGrp="1"/>
          </p:cNvSpPr>
          <p:nvPr>
            <p:ph type="body" sz="quarter" idx="10" hasCustomPrompt="1"/>
          </p:nvPr>
        </p:nvSpPr>
        <p:spPr>
          <a:xfrm>
            <a:off x="323850" y="1311275"/>
            <a:ext cx="11559705" cy="1325563"/>
          </a:xfrm>
        </p:spPr>
        <p:txBody>
          <a:bodyPr>
            <a:noAutofit/>
          </a:bodyPr>
          <a:lstStyle>
            <a:lvl1pPr marL="0" indent="0">
              <a:buNone/>
              <a:defRPr sz="6000" b="1">
                <a:latin typeface="Hind Vadodara" panose="02000000000000000000" pitchFamily="2" charset="0"/>
                <a:cs typeface="Hind Vadodara" panose="02000000000000000000" pitchFamily="2" charset="0"/>
              </a:defRPr>
            </a:lvl1pPr>
          </a:lstStyle>
          <a:p>
            <a:pPr lvl="0"/>
            <a:r>
              <a:rPr lang="en-US"/>
              <a:t>Title</a:t>
            </a:r>
            <a:endParaRPr lang="en-GB"/>
          </a:p>
        </p:txBody>
      </p:sp>
    </p:spTree>
    <p:extLst>
      <p:ext uri="{BB962C8B-B14F-4D97-AF65-F5344CB8AC3E}">
        <p14:creationId xmlns:p14="http://schemas.microsoft.com/office/powerpoint/2010/main" val="83190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4A16BAA-07B7-5D4F-BE42-6E45F452D6DA}"/>
              </a:ext>
            </a:extLst>
          </p:cNvPr>
          <p:cNvSpPr>
            <a:spLocks noGrp="1"/>
          </p:cNvSpPr>
          <p:nvPr>
            <p:ph type="title" hasCustomPrompt="1"/>
          </p:nvPr>
        </p:nvSpPr>
        <p:spPr>
          <a:xfrm>
            <a:off x="583557" y="740779"/>
            <a:ext cx="6320742"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Title</a:t>
            </a:r>
          </a:p>
        </p:txBody>
      </p:sp>
      <p:pic>
        <p:nvPicPr>
          <p:cNvPr id="8" name="Picture 7">
            <a:extLst>
              <a:ext uri="{FF2B5EF4-FFF2-40B4-BE49-F238E27FC236}">
                <a16:creationId xmlns:a16="http://schemas.microsoft.com/office/drawing/2014/main" id="{D0E5B9E0-C040-DC4A-9F1C-C99301A1C000}"/>
              </a:ext>
            </a:extLst>
          </p:cNvPr>
          <p:cNvPicPr>
            <a:picLocks noChangeAspect="1"/>
          </p:cNvPicPr>
          <p:nvPr userDrawn="1"/>
        </p:nvPicPr>
        <p:blipFill rotWithShape="1">
          <a:blip r:embed="rId2"/>
          <a:srcRect r="9729"/>
          <a:stretch/>
        </p:blipFill>
        <p:spPr>
          <a:xfrm>
            <a:off x="7456969" y="799981"/>
            <a:ext cx="4735032" cy="5245395"/>
          </a:xfrm>
          <a:prstGeom prst="rect">
            <a:avLst/>
          </a:prstGeom>
        </p:spPr>
      </p:pic>
      <p:sp>
        <p:nvSpPr>
          <p:cNvPr id="9" name="Text Placeholder 24">
            <a:extLst>
              <a:ext uri="{FF2B5EF4-FFF2-40B4-BE49-F238E27FC236}">
                <a16:creationId xmlns:a16="http://schemas.microsoft.com/office/drawing/2014/main" id="{3EA364BA-BFC5-CB42-89B4-6E8C391AE39B}"/>
              </a:ext>
            </a:extLst>
          </p:cNvPr>
          <p:cNvSpPr>
            <a:spLocks noGrp="1"/>
          </p:cNvSpPr>
          <p:nvPr>
            <p:ph type="body" sz="quarter" idx="15" hasCustomPrompt="1"/>
          </p:nvPr>
        </p:nvSpPr>
        <p:spPr>
          <a:xfrm>
            <a:off x="6877358" y="5185861"/>
            <a:ext cx="1431396" cy="2057400"/>
          </a:xfrm>
        </p:spPr>
        <p:txBody>
          <a:bodyPr>
            <a:noAutofit/>
          </a:bodyPr>
          <a:lstStyle>
            <a:lvl1pPr marL="0" indent="0">
              <a:buNone/>
              <a:defRPr sz="1200">
                <a:latin typeface="Hind Vadodara" panose="02000000000000000000" pitchFamily="2" charset="0"/>
                <a:cs typeface="Hind Vadodara" panose="02000000000000000000" pitchFamily="2" charset="0"/>
              </a:defRPr>
            </a:lvl1pPr>
            <a:lvl2pPr>
              <a:defRPr sz="1800"/>
            </a:lvl2pPr>
            <a:lvl3pPr>
              <a:defRPr sz="1800"/>
            </a:lvl3pPr>
            <a:lvl4pPr>
              <a:defRPr sz="1800"/>
            </a:lvl4pPr>
            <a:lvl5pPr>
              <a:defRPr sz="1800"/>
            </a:lvl5pPr>
          </a:lstStyle>
          <a:p>
            <a:pPr lvl="0"/>
            <a:r>
              <a:rPr lang="en-US"/>
              <a:t>*Crop image of subject to circle shape to fit in graphic*</a:t>
            </a:r>
          </a:p>
        </p:txBody>
      </p:sp>
      <p:sp>
        <p:nvSpPr>
          <p:cNvPr id="10" name="Text Placeholder 4">
            <a:extLst>
              <a:ext uri="{FF2B5EF4-FFF2-40B4-BE49-F238E27FC236}">
                <a16:creationId xmlns:a16="http://schemas.microsoft.com/office/drawing/2014/main" id="{54793CC5-FB0B-034B-A6C8-31D0F577D204}"/>
              </a:ext>
            </a:extLst>
          </p:cNvPr>
          <p:cNvSpPr>
            <a:spLocks noGrp="1"/>
          </p:cNvSpPr>
          <p:nvPr>
            <p:ph type="body" sz="quarter" idx="17" hasCustomPrompt="1"/>
          </p:nvPr>
        </p:nvSpPr>
        <p:spPr>
          <a:xfrm>
            <a:off x="587375" y="1306513"/>
            <a:ext cx="6330876" cy="2556650"/>
          </a:xfr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300">
                <a:latin typeface="Hind Vadodara" panose="02000000000000000000" pitchFamily="2" charset="0"/>
                <a:cs typeface="Hind Vadodara" panose="02000000000000000000" pitchFamily="2" charset="0"/>
              </a:defRPr>
            </a:lvl1pPr>
          </a:lstStyle>
          <a:p>
            <a:pPr lvl="0"/>
            <a:r>
              <a:rPr lang="en-US"/>
              <a:t>*bullet point*</a:t>
            </a:r>
          </a:p>
        </p:txBody>
      </p:sp>
      <p:sp>
        <p:nvSpPr>
          <p:cNvPr id="11" name="Slide Number Placeholder 5">
            <a:extLst>
              <a:ext uri="{FF2B5EF4-FFF2-40B4-BE49-F238E27FC236}">
                <a16:creationId xmlns:a16="http://schemas.microsoft.com/office/drawing/2014/main" id="{4BB94C3C-3B30-6F44-891D-7D71C21C80FF}"/>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Tree>
    <p:extLst>
      <p:ext uri="{BB962C8B-B14F-4D97-AF65-F5344CB8AC3E}">
        <p14:creationId xmlns:p14="http://schemas.microsoft.com/office/powerpoint/2010/main" val="33225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Text Placeholder 24">
            <a:extLst>
              <a:ext uri="{FF2B5EF4-FFF2-40B4-BE49-F238E27FC236}">
                <a16:creationId xmlns:a16="http://schemas.microsoft.com/office/drawing/2014/main" id="{03ED4DCE-2328-2547-80F2-EB7DC028F708}"/>
              </a:ext>
            </a:extLst>
          </p:cNvPr>
          <p:cNvSpPr>
            <a:spLocks noGrp="1"/>
          </p:cNvSpPr>
          <p:nvPr>
            <p:ph type="body" sz="quarter" idx="15" hasCustomPrompt="1"/>
          </p:nvPr>
        </p:nvSpPr>
        <p:spPr>
          <a:xfrm>
            <a:off x="1362604" y="4995333"/>
            <a:ext cx="1431396" cy="2057400"/>
          </a:xfrm>
        </p:spPr>
        <p:txBody>
          <a:bodyPr>
            <a:noAutofit/>
          </a:bodyPr>
          <a:lstStyle>
            <a:lvl1pPr marL="0" indent="0">
              <a:buNone/>
              <a:defRPr sz="1200">
                <a:latin typeface="Hind Vadodara" panose="02000000000000000000" pitchFamily="2" charset="0"/>
                <a:cs typeface="Hind Vadodara" panose="02000000000000000000" pitchFamily="2" charset="0"/>
              </a:defRPr>
            </a:lvl1pPr>
            <a:lvl2pPr>
              <a:defRPr sz="1800"/>
            </a:lvl2pPr>
            <a:lvl3pPr>
              <a:defRPr sz="1800"/>
            </a:lvl3pPr>
            <a:lvl4pPr>
              <a:defRPr sz="1800"/>
            </a:lvl4pPr>
            <a:lvl5pPr>
              <a:defRPr sz="1800"/>
            </a:lvl5pPr>
          </a:lstStyle>
          <a:p>
            <a:pPr lvl="0"/>
            <a:r>
              <a:rPr lang="en-US"/>
              <a:t>*Crop image of person to circle shape to fit in graphic*</a:t>
            </a:r>
          </a:p>
        </p:txBody>
      </p:sp>
      <p:sp>
        <p:nvSpPr>
          <p:cNvPr id="10" name="Text Placeholder 4">
            <a:extLst>
              <a:ext uri="{FF2B5EF4-FFF2-40B4-BE49-F238E27FC236}">
                <a16:creationId xmlns:a16="http://schemas.microsoft.com/office/drawing/2014/main" id="{7B62D91F-B938-A64B-9207-C460C30F6EA2}"/>
              </a:ext>
            </a:extLst>
          </p:cNvPr>
          <p:cNvSpPr>
            <a:spLocks noGrp="1"/>
          </p:cNvSpPr>
          <p:nvPr>
            <p:ph type="body" sz="quarter" idx="17" hasCustomPrompt="1"/>
          </p:nvPr>
        </p:nvSpPr>
        <p:spPr>
          <a:xfrm>
            <a:off x="587375" y="1306513"/>
            <a:ext cx="4232275" cy="201771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300">
                <a:latin typeface="Hind Vadodara" panose="02000000000000000000" pitchFamily="2" charset="0"/>
                <a:cs typeface="Hind Vadodara"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a:t>*name and occupation*</a:t>
            </a:r>
          </a:p>
          <a:p>
            <a:pPr lvl="0"/>
            <a:endParaRPr lang="en-US"/>
          </a:p>
        </p:txBody>
      </p:sp>
      <p:pic>
        <p:nvPicPr>
          <p:cNvPr id="11" name="Picture 10">
            <a:extLst>
              <a:ext uri="{FF2B5EF4-FFF2-40B4-BE49-F238E27FC236}">
                <a16:creationId xmlns:a16="http://schemas.microsoft.com/office/drawing/2014/main" id="{3D087D2A-667C-9B4A-9DE1-069982ADC777}"/>
              </a:ext>
            </a:extLst>
          </p:cNvPr>
          <p:cNvPicPr>
            <a:picLocks noChangeAspect="1"/>
          </p:cNvPicPr>
          <p:nvPr userDrawn="1"/>
        </p:nvPicPr>
        <p:blipFill>
          <a:blip r:embed="rId2"/>
          <a:stretch>
            <a:fillRect/>
          </a:stretch>
        </p:blipFill>
        <p:spPr>
          <a:xfrm>
            <a:off x="4853354" y="640079"/>
            <a:ext cx="6323429" cy="5366860"/>
          </a:xfrm>
          <a:prstGeom prst="rect">
            <a:avLst/>
          </a:prstGeom>
        </p:spPr>
      </p:pic>
      <p:sp>
        <p:nvSpPr>
          <p:cNvPr id="12" name="Text Placeholder 26">
            <a:extLst>
              <a:ext uri="{FF2B5EF4-FFF2-40B4-BE49-F238E27FC236}">
                <a16:creationId xmlns:a16="http://schemas.microsoft.com/office/drawing/2014/main" id="{B3FAA36D-EEF2-314A-A6E7-CF0391062D97}"/>
              </a:ext>
            </a:extLst>
          </p:cNvPr>
          <p:cNvSpPr>
            <a:spLocks noGrp="1"/>
          </p:cNvSpPr>
          <p:nvPr>
            <p:ph type="body" sz="quarter" idx="16" hasCustomPrompt="1"/>
          </p:nvPr>
        </p:nvSpPr>
        <p:spPr>
          <a:xfrm>
            <a:off x="6552673" y="2684462"/>
            <a:ext cx="3573462" cy="600604"/>
          </a:xfrm>
        </p:spPr>
        <p:txBody>
          <a:bodyPr/>
          <a:lstStyle>
            <a:lvl1pPr marL="0" indent="0" algn="ctr">
              <a:buNone/>
              <a:defRPr sz="1800" b="0" i="0">
                <a:solidFill>
                  <a:schemeClr val="tx1"/>
                </a:solidFill>
                <a:latin typeface="Hind Vadodara Medium" panose="02000000000000000000" pitchFamily="2" charset="77"/>
                <a:cs typeface="Hind Vadodara Medium" panose="02000000000000000000" pitchFamily="2" charset="77"/>
              </a:defRPr>
            </a:lvl1pPr>
          </a:lstStyle>
          <a:p>
            <a:pPr lvl="0"/>
            <a:r>
              <a:rPr lang="en-GB"/>
              <a:t>”Empty speech bubble that can be edited and moved around”</a:t>
            </a:r>
          </a:p>
        </p:txBody>
      </p:sp>
      <p:pic>
        <p:nvPicPr>
          <p:cNvPr id="25" name="Picture 24">
            <a:extLst>
              <a:ext uri="{FF2B5EF4-FFF2-40B4-BE49-F238E27FC236}">
                <a16:creationId xmlns:a16="http://schemas.microsoft.com/office/drawing/2014/main" id="{58790E3D-EAE4-E344-AB95-FDDA7DAEE173}"/>
              </a:ext>
            </a:extLst>
          </p:cNvPr>
          <p:cNvPicPr>
            <a:picLocks noChangeAspect="1"/>
          </p:cNvPicPr>
          <p:nvPr userDrawn="1"/>
        </p:nvPicPr>
        <p:blipFill>
          <a:blip r:embed="rId3"/>
          <a:stretch>
            <a:fillRect/>
          </a:stretch>
        </p:blipFill>
        <p:spPr>
          <a:xfrm>
            <a:off x="2522669" y="3042087"/>
            <a:ext cx="3089772" cy="3089772"/>
          </a:xfrm>
          <a:prstGeom prst="rect">
            <a:avLst/>
          </a:prstGeom>
        </p:spPr>
      </p:pic>
      <p:pic>
        <p:nvPicPr>
          <p:cNvPr id="13" name="Picture 12">
            <a:extLst>
              <a:ext uri="{FF2B5EF4-FFF2-40B4-BE49-F238E27FC236}">
                <a16:creationId xmlns:a16="http://schemas.microsoft.com/office/drawing/2014/main" id="{C5822186-1EE4-4049-B65A-D287A4EC37C1}"/>
              </a:ext>
            </a:extLst>
          </p:cNvPr>
          <p:cNvPicPr>
            <a:picLocks noChangeAspect="1"/>
          </p:cNvPicPr>
          <p:nvPr userDrawn="1"/>
        </p:nvPicPr>
        <p:blipFill>
          <a:blip r:embed="rId4"/>
          <a:stretch>
            <a:fillRect/>
          </a:stretch>
        </p:blipFill>
        <p:spPr>
          <a:xfrm>
            <a:off x="4839286" y="597877"/>
            <a:ext cx="6337496" cy="5416062"/>
          </a:xfrm>
          <a:prstGeom prst="rect">
            <a:avLst/>
          </a:prstGeom>
        </p:spPr>
      </p:pic>
      <p:sp>
        <p:nvSpPr>
          <p:cNvPr id="26" name="Text Placeholder 26">
            <a:extLst>
              <a:ext uri="{FF2B5EF4-FFF2-40B4-BE49-F238E27FC236}">
                <a16:creationId xmlns:a16="http://schemas.microsoft.com/office/drawing/2014/main" id="{3F6DEA2B-AC88-4D43-983D-9A8A381686D9}"/>
              </a:ext>
            </a:extLst>
          </p:cNvPr>
          <p:cNvSpPr>
            <a:spLocks noGrp="1"/>
          </p:cNvSpPr>
          <p:nvPr>
            <p:ph type="body" sz="quarter" idx="18" hasCustomPrompt="1"/>
          </p:nvPr>
        </p:nvSpPr>
        <p:spPr>
          <a:xfrm>
            <a:off x="6705073" y="2836862"/>
            <a:ext cx="3573462" cy="600604"/>
          </a:xfrm>
        </p:spPr>
        <p:txBody>
          <a:bodyPr/>
          <a:lstStyle>
            <a:lvl1pPr marL="0" indent="0" algn="ctr">
              <a:buNone/>
              <a:defRPr sz="1800" b="0" i="0">
                <a:solidFill>
                  <a:schemeClr val="bg1"/>
                </a:solidFill>
                <a:latin typeface="Hind Vadodara Medium" panose="02000000000000000000" pitchFamily="2" charset="77"/>
                <a:cs typeface="Hind Vadodara Medium" panose="02000000000000000000" pitchFamily="2" charset="77"/>
              </a:defRPr>
            </a:lvl1pPr>
          </a:lstStyle>
          <a:p>
            <a:pPr lvl="0"/>
            <a:r>
              <a:rPr lang="en-GB"/>
              <a:t>”Empty speech bubble that can be edited and moved around”</a:t>
            </a:r>
          </a:p>
        </p:txBody>
      </p:sp>
      <p:sp>
        <p:nvSpPr>
          <p:cNvPr id="14" name="Text Placeholder 2">
            <a:extLst>
              <a:ext uri="{FF2B5EF4-FFF2-40B4-BE49-F238E27FC236}">
                <a16:creationId xmlns:a16="http://schemas.microsoft.com/office/drawing/2014/main" id="{B6F6152B-1D70-0EE8-ED53-A0654DDF579C}"/>
              </a:ext>
            </a:extLst>
          </p:cNvPr>
          <p:cNvSpPr>
            <a:spLocks noGrp="1"/>
          </p:cNvSpPr>
          <p:nvPr>
            <p:ph type="body" sz="quarter" idx="19" hasCustomPrompt="1"/>
          </p:nvPr>
        </p:nvSpPr>
        <p:spPr>
          <a:xfrm>
            <a:off x="579037" y="720487"/>
            <a:ext cx="4362450" cy="382587"/>
          </a:xfrm>
        </p:spPr>
        <p:txBody>
          <a:bodyPr>
            <a:noAutofit/>
          </a:bodyPr>
          <a:lstStyle>
            <a:lvl1pPr marL="0" indent="0">
              <a:buNone/>
              <a:defRPr sz="2600" b="1">
                <a:latin typeface="Hind Vadodara" panose="02000000000000000000" pitchFamily="2" charset="0"/>
                <a:cs typeface="Hind Vadodara" panose="02000000000000000000" pitchFamily="2" charset="0"/>
              </a:defRPr>
            </a:lvl1pPr>
          </a:lstStyle>
          <a:p>
            <a:pPr lvl="0"/>
            <a:r>
              <a:rPr lang="en-US"/>
              <a:t>Title</a:t>
            </a:r>
            <a:endParaRPr lang="en-GB"/>
          </a:p>
        </p:txBody>
      </p:sp>
    </p:spTree>
    <p:extLst>
      <p:ext uri="{BB962C8B-B14F-4D97-AF65-F5344CB8AC3E}">
        <p14:creationId xmlns:p14="http://schemas.microsoft.com/office/powerpoint/2010/main" val="240401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2)">
    <p:spTree>
      <p:nvGrpSpPr>
        <p:cNvPr id="1" name=""/>
        <p:cNvGrpSpPr/>
        <p:nvPr/>
      </p:nvGrpSpPr>
      <p:grpSpPr>
        <a:xfrm>
          <a:off x="0" y="0"/>
          <a:ext cx="0" cy="0"/>
          <a:chOff x="0" y="0"/>
          <a:chExt cx="0" cy="0"/>
        </a:xfrm>
      </p:grpSpPr>
      <p:sp>
        <p:nvSpPr>
          <p:cNvPr id="11" name="Text Placeholder 24">
            <a:extLst>
              <a:ext uri="{FF2B5EF4-FFF2-40B4-BE49-F238E27FC236}">
                <a16:creationId xmlns:a16="http://schemas.microsoft.com/office/drawing/2014/main" id="{7FE5FA6F-D213-5A40-89D3-8D028D0C796C}"/>
              </a:ext>
            </a:extLst>
          </p:cNvPr>
          <p:cNvSpPr>
            <a:spLocks noGrp="1"/>
          </p:cNvSpPr>
          <p:nvPr>
            <p:ph type="body" sz="quarter" idx="15" hasCustomPrompt="1"/>
          </p:nvPr>
        </p:nvSpPr>
        <p:spPr>
          <a:xfrm>
            <a:off x="1362604" y="4995333"/>
            <a:ext cx="1431396" cy="2057400"/>
          </a:xfrm>
        </p:spPr>
        <p:txBody>
          <a:bodyPr>
            <a:noAutofit/>
          </a:bodyPr>
          <a:lstStyle>
            <a:lvl1pPr marL="0" indent="0">
              <a:buNone/>
              <a:defRPr sz="1200">
                <a:latin typeface="Hind Vadodara" panose="02000000000000000000" pitchFamily="2" charset="0"/>
                <a:cs typeface="Hind Vadodara" panose="02000000000000000000" pitchFamily="2" charset="0"/>
              </a:defRPr>
            </a:lvl1pPr>
            <a:lvl2pPr>
              <a:defRPr sz="1800"/>
            </a:lvl2pPr>
            <a:lvl3pPr>
              <a:defRPr sz="1800"/>
            </a:lvl3pPr>
            <a:lvl4pPr>
              <a:defRPr sz="1800"/>
            </a:lvl4pPr>
            <a:lvl5pPr>
              <a:defRPr sz="1800"/>
            </a:lvl5pPr>
          </a:lstStyle>
          <a:p>
            <a:pPr lvl="0"/>
            <a:r>
              <a:rPr lang="en-US"/>
              <a:t>*Crop image of person to circle shape to fit in graphic*</a:t>
            </a:r>
          </a:p>
        </p:txBody>
      </p:sp>
      <p:sp>
        <p:nvSpPr>
          <p:cNvPr id="12" name="Text Placeholder 4">
            <a:extLst>
              <a:ext uri="{FF2B5EF4-FFF2-40B4-BE49-F238E27FC236}">
                <a16:creationId xmlns:a16="http://schemas.microsoft.com/office/drawing/2014/main" id="{D2B22A0F-2CC3-DC40-897F-5CEEE5EE9E64}"/>
              </a:ext>
            </a:extLst>
          </p:cNvPr>
          <p:cNvSpPr>
            <a:spLocks noGrp="1"/>
          </p:cNvSpPr>
          <p:nvPr>
            <p:ph type="body" sz="quarter" idx="17" hasCustomPrompt="1"/>
          </p:nvPr>
        </p:nvSpPr>
        <p:spPr>
          <a:xfrm>
            <a:off x="587375" y="1306513"/>
            <a:ext cx="4232275" cy="201771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300">
                <a:latin typeface="Hind Vadodara" panose="02000000000000000000" pitchFamily="2" charset="0"/>
                <a:cs typeface="Hind Vadodara"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a:t>*name and occupation*</a:t>
            </a:r>
          </a:p>
          <a:p>
            <a:pPr lvl="0"/>
            <a:endParaRPr lang="en-US"/>
          </a:p>
        </p:txBody>
      </p:sp>
      <p:pic>
        <p:nvPicPr>
          <p:cNvPr id="13" name="Picture 12">
            <a:extLst>
              <a:ext uri="{FF2B5EF4-FFF2-40B4-BE49-F238E27FC236}">
                <a16:creationId xmlns:a16="http://schemas.microsoft.com/office/drawing/2014/main" id="{5ED299D8-6D33-494A-9C59-1294AAA773FF}"/>
              </a:ext>
            </a:extLst>
          </p:cNvPr>
          <p:cNvPicPr>
            <a:picLocks noChangeAspect="1"/>
          </p:cNvPicPr>
          <p:nvPr userDrawn="1"/>
        </p:nvPicPr>
        <p:blipFill>
          <a:blip r:embed="rId2"/>
          <a:stretch>
            <a:fillRect/>
          </a:stretch>
        </p:blipFill>
        <p:spPr>
          <a:xfrm>
            <a:off x="4853354" y="640079"/>
            <a:ext cx="6323429" cy="5366860"/>
          </a:xfrm>
          <a:prstGeom prst="rect">
            <a:avLst/>
          </a:prstGeom>
        </p:spPr>
      </p:pic>
      <p:sp>
        <p:nvSpPr>
          <p:cNvPr id="14" name="Text Placeholder 26">
            <a:extLst>
              <a:ext uri="{FF2B5EF4-FFF2-40B4-BE49-F238E27FC236}">
                <a16:creationId xmlns:a16="http://schemas.microsoft.com/office/drawing/2014/main" id="{2D2421F1-1661-3842-AB09-EA8E7426ACB6}"/>
              </a:ext>
            </a:extLst>
          </p:cNvPr>
          <p:cNvSpPr>
            <a:spLocks noGrp="1"/>
          </p:cNvSpPr>
          <p:nvPr>
            <p:ph type="body" sz="quarter" idx="16" hasCustomPrompt="1"/>
          </p:nvPr>
        </p:nvSpPr>
        <p:spPr>
          <a:xfrm>
            <a:off x="6552673" y="2684462"/>
            <a:ext cx="3573462" cy="600604"/>
          </a:xfrm>
        </p:spPr>
        <p:txBody>
          <a:bodyPr/>
          <a:lstStyle>
            <a:lvl1pPr marL="0" indent="0" algn="ctr">
              <a:buNone/>
              <a:defRPr sz="1800" b="0" i="0">
                <a:solidFill>
                  <a:schemeClr val="tx1"/>
                </a:solidFill>
                <a:latin typeface="Hind Vadodara Medium" panose="02000000000000000000" pitchFamily="2" charset="77"/>
                <a:cs typeface="Hind Vadodara Medium" panose="02000000000000000000" pitchFamily="2" charset="77"/>
              </a:defRPr>
            </a:lvl1pPr>
          </a:lstStyle>
          <a:p>
            <a:pPr lvl="0"/>
            <a:r>
              <a:rPr lang="en-GB"/>
              <a:t>”Empty speech bubble that can be edited and moved around”</a:t>
            </a:r>
          </a:p>
        </p:txBody>
      </p:sp>
      <p:sp>
        <p:nvSpPr>
          <p:cNvPr id="3" name="Text Placeholder 2">
            <a:extLst>
              <a:ext uri="{FF2B5EF4-FFF2-40B4-BE49-F238E27FC236}">
                <a16:creationId xmlns:a16="http://schemas.microsoft.com/office/drawing/2014/main" id="{23A42372-ABC3-7546-9F93-4F46A5A9AFCB}"/>
              </a:ext>
            </a:extLst>
          </p:cNvPr>
          <p:cNvSpPr>
            <a:spLocks noGrp="1"/>
          </p:cNvSpPr>
          <p:nvPr>
            <p:ph type="body" sz="quarter" idx="18" hasCustomPrompt="1"/>
          </p:nvPr>
        </p:nvSpPr>
        <p:spPr>
          <a:xfrm>
            <a:off x="579037" y="720487"/>
            <a:ext cx="4362450" cy="382587"/>
          </a:xfrm>
        </p:spPr>
        <p:txBody>
          <a:bodyPr>
            <a:noAutofit/>
          </a:bodyPr>
          <a:lstStyle>
            <a:lvl1pPr marL="0" indent="0">
              <a:buNone/>
              <a:defRPr sz="2600" b="1">
                <a:latin typeface="Hind Vadodara" panose="02000000000000000000" pitchFamily="2" charset="0"/>
                <a:cs typeface="Hind Vadodara" panose="02000000000000000000" pitchFamily="2" charset="0"/>
              </a:defRPr>
            </a:lvl1pPr>
          </a:lstStyle>
          <a:p>
            <a:pPr lvl="0"/>
            <a:r>
              <a:rPr lang="en-US"/>
              <a:t>Title</a:t>
            </a:r>
            <a:endParaRPr lang="en-GB"/>
          </a:p>
        </p:txBody>
      </p:sp>
    </p:spTree>
    <p:extLst>
      <p:ext uri="{BB962C8B-B14F-4D97-AF65-F5344CB8AC3E}">
        <p14:creationId xmlns:p14="http://schemas.microsoft.com/office/powerpoint/2010/main" val="421182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8EA8B9F-909E-5746-8179-006862190C46}"/>
              </a:ext>
            </a:extLst>
          </p:cNvPr>
          <p:cNvPicPr>
            <a:picLocks noChangeAspect="1"/>
          </p:cNvPicPr>
          <p:nvPr userDrawn="1"/>
        </p:nvPicPr>
        <p:blipFill rotWithShape="1">
          <a:blip r:embed="rId2"/>
          <a:srcRect r="5387"/>
          <a:stretch/>
        </p:blipFill>
        <p:spPr>
          <a:xfrm>
            <a:off x="7182393" y="670560"/>
            <a:ext cx="5009607" cy="5294811"/>
          </a:xfrm>
          <a:prstGeom prst="rect">
            <a:avLst/>
          </a:prstGeom>
        </p:spPr>
      </p:pic>
      <p:sp>
        <p:nvSpPr>
          <p:cNvPr id="10" name="Title 1">
            <a:extLst>
              <a:ext uri="{FF2B5EF4-FFF2-40B4-BE49-F238E27FC236}">
                <a16:creationId xmlns:a16="http://schemas.microsoft.com/office/drawing/2014/main" id="{5C0D9635-439F-F444-AF1E-8AEE514AEF54}"/>
              </a:ext>
            </a:extLst>
          </p:cNvPr>
          <p:cNvSpPr>
            <a:spLocks noGrp="1"/>
          </p:cNvSpPr>
          <p:nvPr>
            <p:ph type="title" hasCustomPrompt="1"/>
          </p:nvPr>
        </p:nvSpPr>
        <p:spPr>
          <a:xfrm>
            <a:off x="583557" y="740779"/>
            <a:ext cx="6320742"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Title</a:t>
            </a:r>
          </a:p>
        </p:txBody>
      </p:sp>
      <p:sp>
        <p:nvSpPr>
          <p:cNvPr id="11" name="Text Placeholder 4">
            <a:extLst>
              <a:ext uri="{FF2B5EF4-FFF2-40B4-BE49-F238E27FC236}">
                <a16:creationId xmlns:a16="http://schemas.microsoft.com/office/drawing/2014/main" id="{2928C944-7A12-6E48-819C-CC6FEF324936}"/>
              </a:ext>
            </a:extLst>
          </p:cNvPr>
          <p:cNvSpPr>
            <a:spLocks noGrp="1"/>
          </p:cNvSpPr>
          <p:nvPr>
            <p:ph type="body" sz="quarter" idx="17" hasCustomPrompt="1"/>
          </p:nvPr>
        </p:nvSpPr>
        <p:spPr>
          <a:xfrm>
            <a:off x="587375" y="1306513"/>
            <a:ext cx="6330876" cy="2556650"/>
          </a:xfr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300">
                <a:latin typeface="Hind Vadodara" panose="02000000000000000000" pitchFamily="2" charset="0"/>
                <a:cs typeface="Hind Vadodara" panose="02000000000000000000" pitchFamily="2" charset="0"/>
              </a:defRPr>
            </a:lvl1pPr>
          </a:lstStyle>
          <a:p>
            <a:pPr lvl="0"/>
            <a:r>
              <a:rPr lang="en-US"/>
              <a:t>*bullet point*</a:t>
            </a:r>
          </a:p>
        </p:txBody>
      </p:sp>
      <p:sp>
        <p:nvSpPr>
          <p:cNvPr id="12" name="Slide Number Placeholder 5">
            <a:extLst>
              <a:ext uri="{FF2B5EF4-FFF2-40B4-BE49-F238E27FC236}">
                <a16:creationId xmlns:a16="http://schemas.microsoft.com/office/drawing/2014/main" id="{1724CBDA-0974-9F42-B245-FEB9610281BA}"/>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
        <p:nvSpPr>
          <p:cNvPr id="14" name="Chart Placeholder 11">
            <a:extLst>
              <a:ext uri="{FF2B5EF4-FFF2-40B4-BE49-F238E27FC236}">
                <a16:creationId xmlns:a16="http://schemas.microsoft.com/office/drawing/2014/main" id="{97520BB5-A921-B74D-9153-0159E6CD74DB}"/>
              </a:ext>
            </a:extLst>
          </p:cNvPr>
          <p:cNvSpPr>
            <a:spLocks noGrp="1"/>
          </p:cNvSpPr>
          <p:nvPr>
            <p:ph type="chart" sz="quarter" idx="14"/>
          </p:nvPr>
        </p:nvSpPr>
        <p:spPr>
          <a:xfrm>
            <a:off x="8189966" y="1669211"/>
            <a:ext cx="3286695" cy="3330834"/>
          </a:xfrm>
        </p:spPr>
        <p:txBody>
          <a:bodyPr/>
          <a:lstStyle/>
          <a:p>
            <a:endParaRPr lang="en-US"/>
          </a:p>
        </p:txBody>
      </p:sp>
    </p:spTree>
    <p:extLst>
      <p:ext uri="{BB962C8B-B14F-4D97-AF65-F5344CB8AC3E}">
        <p14:creationId xmlns:p14="http://schemas.microsoft.com/office/powerpoint/2010/main" val="29175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Quotes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A21658-9F8B-A040-90F7-6B97EC3428FE}"/>
              </a:ext>
            </a:extLst>
          </p:cNvPr>
          <p:cNvPicPr>
            <a:picLocks noChangeAspect="1"/>
          </p:cNvPicPr>
          <p:nvPr userDrawn="1"/>
        </p:nvPicPr>
        <p:blipFill>
          <a:blip r:embed="rId2"/>
          <a:stretch>
            <a:fillRect/>
          </a:stretch>
        </p:blipFill>
        <p:spPr>
          <a:xfrm>
            <a:off x="7581901" y="300848"/>
            <a:ext cx="4114910" cy="3516627"/>
          </a:xfrm>
          <a:prstGeom prst="rect">
            <a:avLst/>
          </a:prstGeom>
        </p:spPr>
      </p:pic>
      <p:sp>
        <p:nvSpPr>
          <p:cNvPr id="6" name="Slide Number Placeholder 5">
            <a:extLst>
              <a:ext uri="{FF2B5EF4-FFF2-40B4-BE49-F238E27FC236}">
                <a16:creationId xmlns:a16="http://schemas.microsoft.com/office/drawing/2014/main" id="{0CC38D08-9463-3A4D-B4AC-EE04F2E54121}"/>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
        <p:nvSpPr>
          <p:cNvPr id="8" name="Text Placeholder 26">
            <a:extLst>
              <a:ext uri="{FF2B5EF4-FFF2-40B4-BE49-F238E27FC236}">
                <a16:creationId xmlns:a16="http://schemas.microsoft.com/office/drawing/2014/main" id="{6E49555A-61DF-6548-A50F-9A3396E1A02A}"/>
              </a:ext>
            </a:extLst>
          </p:cNvPr>
          <p:cNvSpPr>
            <a:spLocks noGrp="1"/>
          </p:cNvSpPr>
          <p:nvPr>
            <p:ph type="body" sz="quarter" idx="16" hasCustomPrompt="1"/>
          </p:nvPr>
        </p:nvSpPr>
        <p:spPr>
          <a:xfrm>
            <a:off x="8587035" y="1528461"/>
            <a:ext cx="2534621" cy="859724"/>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a:solidFill>
                  <a:schemeClr val="bg1"/>
                </a:solidFill>
                <a:latin typeface="Hind Vadodara Medium" panose="02000000000000000000" pitchFamily="2" charset="77"/>
                <a:cs typeface="Hind Vadodara Medium" panose="02000000000000000000" pitchFamily="2" charset="77"/>
              </a:defRPr>
            </a:lvl1pPr>
          </a:lstStyle>
          <a:p>
            <a:pPr lvl="0"/>
            <a:r>
              <a:rPr lang="en-GB"/>
              <a:t>”Empty speech bubble that can be edited and moved around”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a:solidFill>
                  <a:schemeClr val="bg1"/>
                </a:solidFill>
                <a:latin typeface="Source Sans Pro" panose="020B0503030403020204" pitchFamily="34" charset="0"/>
              </a:rPr>
              <a:t>Quote credit to go here</a:t>
            </a:r>
          </a:p>
          <a:p>
            <a:pPr lvl="0"/>
            <a:endParaRPr lang="en-GB"/>
          </a:p>
        </p:txBody>
      </p:sp>
      <p:sp>
        <p:nvSpPr>
          <p:cNvPr id="10" name="Title 1">
            <a:extLst>
              <a:ext uri="{FF2B5EF4-FFF2-40B4-BE49-F238E27FC236}">
                <a16:creationId xmlns:a16="http://schemas.microsoft.com/office/drawing/2014/main" id="{D7A4ECE7-35A5-0245-9296-68427EDC5896}"/>
              </a:ext>
            </a:extLst>
          </p:cNvPr>
          <p:cNvSpPr>
            <a:spLocks noGrp="1"/>
          </p:cNvSpPr>
          <p:nvPr>
            <p:ph type="title" hasCustomPrompt="1"/>
          </p:nvPr>
        </p:nvSpPr>
        <p:spPr>
          <a:xfrm>
            <a:off x="583557" y="740779"/>
            <a:ext cx="6320742"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Title</a:t>
            </a:r>
          </a:p>
        </p:txBody>
      </p:sp>
      <p:pic>
        <p:nvPicPr>
          <p:cNvPr id="14" name="Picture 13">
            <a:extLst>
              <a:ext uri="{FF2B5EF4-FFF2-40B4-BE49-F238E27FC236}">
                <a16:creationId xmlns:a16="http://schemas.microsoft.com/office/drawing/2014/main" id="{52B887CE-6B3D-A042-87CC-8412316C60B0}"/>
              </a:ext>
            </a:extLst>
          </p:cNvPr>
          <p:cNvPicPr>
            <a:picLocks noChangeAspect="1"/>
          </p:cNvPicPr>
          <p:nvPr userDrawn="1"/>
        </p:nvPicPr>
        <p:blipFill>
          <a:blip r:embed="rId3"/>
          <a:stretch>
            <a:fillRect/>
          </a:stretch>
        </p:blipFill>
        <p:spPr>
          <a:xfrm>
            <a:off x="3534694" y="1897099"/>
            <a:ext cx="2851389" cy="2420048"/>
          </a:xfrm>
          <a:prstGeom prst="rect">
            <a:avLst/>
          </a:prstGeom>
        </p:spPr>
      </p:pic>
      <p:pic>
        <p:nvPicPr>
          <p:cNvPr id="15" name="Picture 14">
            <a:extLst>
              <a:ext uri="{FF2B5EF4-FFF2-40B4-BE49-F238E27FC236}">
                <a16:creationId xmlns:a16="http://schemas.microsoft.com/office/drawing/2014/main" id="{9F43F802-7D87-594E-8C14-ED7AF593B79A}"/>
              </a:ext>
            </a:extLst>
          </p:cNvPr>
          <p:cNvPicPr>
            <a:picLocks noChangeAspect="1"/>
          </p:cNvPicPr>
          <p:nvPr userDrawn="1"/>
        </p:nvPicPr>
        <p:blipFill>
          <a:blip r:embed="rId3"/>
          <a:stretch>
            <a:fillRect/>
          </a:stretch>
        </p:blipFill>
        <p:spPr>
          <a:xfrm flipH="1">
            <a:off x="7376105" y="4122420"/>
            <a:ext cx="2038042" cy="1729740"/>
          </a:xfrm>
          <a:prstGeom prst="rect">
            <a:avLst/>
          </a:prstGeom>
        </p:spPr>
      </p:pic>
      <p:pic>
        <p:nvPicPr>
          <p:cNvPr id="16" name="Picture 15">
            <a:extLst>
              <a:ext uri="{FF2B5EF4-FFF2-40B4-BE49-F238E27FC236}">
                <a16:creationId xmlns:a16="http://schemas.microsoft.com/office/drawing/2014/main" id="{2C46D6DF-FA5C-8A49-9931-1C28030D5AD2}"/>
              </a:ext>
            </a:extLst>
          </p:cNvPr>
          <p:cNvPicPr>
            <a:picLocks noChangeAspect="1"/>
          </p:cNvPicPr>
          <p:nvPr userDrawn="1"/>
        </p:nvPicPr>
        <p:blipFill>
          <a:blip r:embed="rId2"/>
          <a:stretch>
            <a:fillRect/>
          </a:stretch>
        </p:blipFill>
        <p:spPr>
          <a:xfrm flipH="1">
            <a:off x="1267820" y="3497580"/>
            <a:ext cx="2633025" cy="2250199"/>
          </a:xfrm>
          <a:prstGeom prst="rect">
            <a:avLst/>
          </a:prstGeom>
        </p:spPr>
      </p:pic>
    </p:spTree>
    <p:extLst>
      <p:ext uri="{BB962C8B-B14F-4D97-AF65-F5344CB8AC3E}">
        <p14:creationId xmlns:p14="http://schemas.microsoft.com/office/powerpoint/2010/main" val="219078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reak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61B451-760A-794B-A0D0-8F6A42973C4E}"/>
              </a:ext>
            </a:extLst>
          </p:cNvPr>
          <p:cNvPicPr>
            <a:picLocks noChangeAspect="1"/>
          </p:cNvPicPr>
          <p:nvPr userDrawn="1"/>
        </p:nvPicPr>
        <p:blipFill rotWithShape="1">
          <a:blip r:embed="rId2"/>
          <a:srcRect b="33433"/>
          <a:stretch/>
        </p:blipFill>
        <p:spPr>
          <a:xfrm>
            <a:off x="6359163" y="6110714"/>
            <a:ext cx="1122605" cy="747286"/>
          </a:xfrm>
          <a:prstGeom prst="rect">
            <a:avLst/>
          </a:prstGeom>
        </p:spPr>
      </p:pic>
      <p:pic>
        <p:nvPicPr>
          <p:cNvPr id="6" name="Picture 5">
            <a:extLst>
              <a:ext uri="{FF2B5EF4-FFF2-40B4-BE49-F238E27FC236}">
                <a16:creationId xmlns:a16="http://schemas.microsoft.com/office/drawing/2014/main" id="{62C31681-B7BB-A743-B373-DD2E0F6DB177}"/>
              </a:ext>
            </a:extLst>
          </p:cNvPr>
          <p:cNvPicPr>
            <a:picLocks noChangeAspect="1"/>
          </p:cNvPicPr>
          <p:nvPr userDrawn="1"/>
        </p:nvPicPr>
        <p:blipFill>
          <a:blip r:embed="rId3"/>
          <a:stretch>
            <a:fillRect/>
          </a:stretch>
        </p:blipFill>
        <p:spPr>
          <a:xfrm rot="9000000">
            <a:off x="8959422" y="3828993"/>
            <a:ext cx="2061386" cy="2154308"/>
          </a:xfrm>
          <a:prstGeom prst="rect">
            <a:avLst/>
          </a:prstGeom>
        </p:spPr>
      </p:pic>
      <p:pic>
        <p:nvPicPr>
          <p:cNvPr id="7" name="Picture 6">
            <a:extLst>
              <a:ext uri="{FF2B5EF4-FFF2-40B4-BE49-F238E27FC236}">
                <a16:creationId xmlns:a16="http://schemas.microsoft.com/office/drawing/2014/main" id="{DFF9F875-0B39-8942-B07E-1B0544B61BC8}"/>
              </a:ext>
            </a:extLst>
          </p:cNvPr>
          <p:cNvPicPr>
            <a:picLocks noChangeAspect="1"/>
          </p:cNvPicPr>
          <p:nvPr userDrawn="1"/>
        </p:nvPicPr>
        <p:blipFill rotWithShape="1">
          <a:blip r:embed="rId4"/>
          <a:srcRect r="20156" b="30330"/>
          <a:stretch/>
        </p:blipFill>
        <p:spPr>
          <a:xfrm>
            <a:off x="9893004" y="4845820"/>
            <a:ext cx="2306030" cy="2012180"/>
          </a:xfrm>
          <a:prstGeom prst="rect">
            <a:avLst/>
          </a:prstGeom>
        </p:spPr>
      </p:pic>
      <p:pic>
        <p:nvPicPr>
          <p:cNvPr id="8" name="Picture 7">
            <a:extLst>
              <a:ext uri="{FF2B5EF4-FFF2-40B4-BE49-F238E27FC236}">
                <a16:creationId xmlns:a16="http://schemas.microsoft.com/office/drawing/2014/main" id="{DAD23181-FE5B-7F4D-829B-EAF2A10DE121}"/>
              </a:ext>
            </a:extLst>
          </p:cNvPr>
          <p:cNvPicPr>
            <a:picLocks noChangeAspect="1"/>
          </p:cNvPicPr>
          <p:nvPr userDrawn="1"/>
        </p:nvPicPr>
        <p:blipFill rotWithShape="1">
          <a:blip r:embed="rId5"/>
          <a:srcRect r="39193"/>
          <a:stretch/>
        </p:blipFill>
        <p:spPr>
          <a:xfrm>
            <a:off x="11281228" y="3200399"/>
            <a:ext cx="919563" cy="1512277"/>
          </a:xfrm>
          <a:prstGeom prst="rect">
            <a:avLst/>
          </a:prstGeom>
        </p:spPr>
      </p:pic>
      <p:pic>
        <p:nvPicPr>
          <p:cNvPr id="9" name="Picture 8">
            <a:extLst>
              <a:ext uri="{FF2B5EF4-FFF2-40B4-BE49-F238E27FC236}">
                <a16:creationId xmlns:a16="http://schemas.microsoft.com/office/drawing/2014/main" id="{0E5EC830-89FE-E24F-B79F-2F61F00B010C}"/>
              </a:ext>
            </a:extLst>
          </p:cNvPr>
          <p:cNvPicPr>
            <a:picLocks noChangeAspect="1"/>
          </p:cNvPicPr>
          <p:nvPr userDrawn="1"/>
        </p:nvPicPr>
        <p:blipFill rotWithShape="1">
          <a:blip r:embed="rId6"/>
          <a:srcRect t="1" b="44801"/>
          <a:stretch/>
        </p:blipFill>
        <p:spPr>
          <a:xfrm>
            <a:off x="7248291" y="5596151"/>
            <a:ext cx="2286002" cy="1261850"/>
          </a:xfrm>
          <a:prstGeom prst="rect">
            <a:avLst/>
          </a:prstGeom>
        </p:spPr>
      </p:pic>
      <p:sp>
        <p:nvSpPr>
          <p:cNvPr id="10" name="Slide Number Placeholder 5">
            <a:extLst>
              <a:ext uri="{FF2B5EF4-FFF2-40B4-BE49-F238E27FC236}">
                <a16:creationId xmlns:a16="http://schemas.microsoft.com/office/drawing/2014/main" id="{3679EAD9-320A-8B46-81D5-C75BF1DD3992}"/>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Tree>
    <p:extLst>
      <p:ext uri="{BB962C8B-B14F-4D97-AF65-F5344CB8AC3E}">
        <p14:creationId xmlns:p14="http://schemas.microsoft.com/office/powerpoint/2010/main" val="185405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Slide (2)">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7603D7E-3022-8946-A563-DB3E6C9DEF57}"/>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Tree>
    <p:extLst>
      <p:ext uri="{BB962C8B-B14F-4D97-AF65-F5344CB8AC3E}">
        <p14:creationId xmlns:p14="http://schemas.microsoft.com/office/powerpoint/2010/main" val="394753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71C1A-DA55-2F41-BB40-3CAD29C5A0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C2BB75-38B2-1E47-8136-E039E0450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6883008C-984F-0845-AD24-75DDDDE79111}"/>
              </a:ext>
            </a:extLst>
          </p:cNvPr>
          <p:cNvPicPr>
            <a:picLocks noChangeAspect="1"/>
          </p:cNvPicPr>
          <p:nvPr userDrawn="1"/>
        </p:nvPicPr>
        <p:blipFill>
          <a:blip r:embed="rId15"/>
          <a:stretch>
            <a:fillRect/>
          </a:stretch>
        </p:blipFill>
        <p:spPr>
          <a:xfrm>
            <a:off x="339659" y="6140812"/>
            <a:ext cx="2336866" cy="412388"/>
          </a:xfrm>
          <a:prstGeom prst="rect">
            <a:avLst/>
          </a:prstGeom>
        </p:spPr>
      </p:pic>
      <p:sp>
        <p:nvSpPr>
          <p:cNvPr id="14" name="Slide Number Placeholder 5">
            <a:extLst>
              <a:ext uri="{FF2B5EF4-FFF2-40B4-BE49-F238E27FC236}">
                <a16:creationId xmlns:a16="http://schemas.microsoft.com/office/drawing/2014/main" id="{1DFA8B3D-2A2F-0A4E-A303-3F79CDD3489D}"/>
              </a:ext>
            </a:extLst>
          </p:cNvPr>
          <p:cNvSpPr>
            <a:spLocks noGrp="1"/>
          </p:cNvSpPr>
          <p:nvPr>
            <p:ph type="sldNum" sz="quarter" idx="4"/>
          </p:nvPr>
        </p:nvSpPr>
        <p:spPr>
          <a:xfrm>
            <a:off x="9234717" y="6342002"/>
            <a:ext cx="2743200" cy="365125"/>
          </a:xfrm>
          <a:prstGeom prst="rect">
            <a:avLst/>
          </a:prstGeom>
        </p:spPr>
        <p:txBody>
          <a:bodyPr/>
          <a:lstStyle>
            <a:lvl1pPr algn="r">
              <a:defRPr sz="1300" b="0" i="0">
                <a:solidFill>
                  <a:schemeClr val="tx1"/>
                </a:solidFill>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Tree>
    <p:extLst>
      <p:ext uri="{BB962C8B-B14F-4D97-AF65-F5344CB8AC3E}">
        <p14:creationId xmlns:p14="http://schemas.microsoft.com/office/powerpoint/2010/main" val="362246748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ildrenscommissioner.gov.uk/back-into-school/resources-for-children-and-young-peopl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C7DCB-94C1-4472-98DF-9248E60D202B}"/>
              </a:ext>
            </a:extLst>
          </p:cNvPr>
          <p:cNvSpPr>
            <a:spLocks noGrp="1"/>
          </p:cNvSpPr>
          <p:nvPr>
            <p:ph type="body" sz="quarter" idx="10"/>
          </p:nvPr>
        </p:nvSpPr>
        <p:spPr/>
        <p:txBody>
          <a:bodyPr/>
          <a:lstStyle/>
          <a:p>
            <a:r>
              <a:rPr lang="en-GB"/>
              <a:t>Back into school: Why is attendance important?</a:t>
            </a:r>
          </a:p>
        </p:txBody>
      </p:sp>
    </p:spTree>
    <p:extLst>
      <p:ext uri="{BB962C8B-B14F-4D97-AF65-F5344CB8AC3E}">
        <p14:creationId xmlns:p14="http://schemas.microsoft.com/office/powerpoint/2010/main" val="319111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054B57-3AAA-D17B-4F4E-5C1D39B701DA}"/>
              </a:ext>
            </a:extLst>
          </p:cNvPr>
          <p:cNvSpPr>
            <a:spLocks noGrp="1"/>
          </p:cNvSpPr>
          <p:nvPr>
            <p:ph type="title"/>
          </p:nvPr>
        </p:nvSpPr>
        <p:spPr/>
        <p:txBody>
          <a:bodyPr/>
          <a:lstStyle/>
          <a:p>
            <a:r>
              <a:rPr lang="en-GB" sz="3200"/>
              <a:t>Back into School</a:t>
            </a:r>
          </a:p>
        </p:txBody>
      </p:sp>
      <p:sp>
        <p:nvSpPr>
          <p:cNvPr id="8" name="Text Placeholder 7">
            <a:extLst>
              <a:ext uri="{FF2B5EF4-FFF2-40B4-BE49-F238E27FC236}">
                <a16:creationId xmlns:a16="http://schemas.microsoft.com/office/drawing/2014/main" id="{BFB9A15F-AFCF-7F10-DD39-C422E2EE639B}"/>
              </a:ext>
            </a:extLst>
          </p:cNvPr>
          <p:cNvSpPr>
            <a:spLocks noGrp="1"/>
          </p:cNvSpPr>
          <p:nvPr>
            <p:ph type="body" sz="quarter" idx="17"/>
          </p:nvPr>
        </p:nvSpPr>
        <p:spPr/>
        <p:txBody>
          <a:bodyPr>
            <a:noAutofit/>
          </a:bodyPr>
          <a:lstStyle/>
          <a:p>
            <a:pPr marL="0" indent="0">
              <a:buNone/>
            </a:pPr>
            <a:r>
              <a:rPr lang="en-GB" sz="2400" dirty="0"/>
              <a:t>Our Back into School page has a collection of videos, games and places you can find support.</a:t>
            </a:r>
          </a:p>
          <a:p>
            <a:pPr marL="0" indent="0">
              <a:buNone/>
            </a:pPr>
            <a:endParaRPr lang="en-GB" sz="2000" dirty="0"/>
          </a:p>
          <a:p>
            <a:pPr marL="0" indent="0">
              <a:buNone/>
            </a:pPr>
            <a:r>
              <a:rPr lang="en-GB" sz="2000" dirty="0">
                <a:hlinkClick r:id="rId3"/>
              </a:rPr>
              <a:t>https://www.childrenscommissioner.gov.uk/back-into-school/resources-for-children-and-young-people/</a:t>
            </a:r>
            <a:r>
              <a:rPr lang="en-GB" sz="2000" dirty="0"/>
              <a:t> </a:t>
            </a:r>
          </a:p>
        </p:txBody>
      </p:sp>
      <p:pic>
        <p:nvPicPr>
          <p:cNvPr id="3" name="Picture 2">
            <a:extLst>
              <a:ext uri="{FF2B5EF4-FFF2-40B4-BE49-F238E27FC236}">
                <a16:creationId xmlns:a16="http://schemas.microsoft.com/office/drawing/2014/main" id="{AE5C572B-BA81-B35A-39B5-C4048C43ACE5}"/>
              </a:ext>
            </a:extLst>
          </p:cNvPr>
          <p:cNvPicPr>
            <a:picLocks noChangeAspect="1"/>
          </p:cNvPicPr>
          <p:nvPr/>
        </p:nvPicPr>
        <p:blipFill>
          <a:blip r:embed="rId4"/>
          <a:stretch>
            <a:fillRect/>
          </a:stretch>
        </p:blipFill>
        <p:spPr>
          <a:xfrm>
            <a:off x="8102316" y="1507521"/>
            <a:ext cx="3926680" cy="3842957"/>
          </a:xfrm>
          <a:prstGeom prst="ellipse">
            <a:avLst/>
          </a:prstGeom>
        </p:spPr>
      </p:pic>
    </p:spTree>
    <p:extLst>
      <p:ext uri="{BB962C8B-B14F-4D97-AF65-F5344CB8AC3E}">
        <p14:creationId xmlns:p14="http://schemas.microsoft.com/office/powerpoint/2010/main" val="275827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31E74185-6025-2C46-CAF2-65444D836B49}"/>
              </a:ext>
            </a:extLst>
          </p:cNvPr>
          <p:cNvSpPr txBox="1">
            <a:spLocks/>
          </p:cNvSpPr>
          <p:nvPr/>
        </p:nvSpPr>
        <p:spPr>
          <a:xfrm>
            <a:off x="323851" y="1311275"/>
            <a:ext cx="5612376" cy="1325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000" b="1">
                <a:latin typeface="Hind Vadodara" panose="02000000000000000000" pitchFamily="2" charset="0"/>
                <a:cs typeface="Hind Vadodara" panose="02000000000000000000" pitchFamily="2" charset="0"/>
              </a:rPr>
              <a:t>Thank you and good luck!</a:t>
            </a:r>
          </a:p>
        </p:txBody>
      </p:sp>
    </p:spTree>
    <p:extLst>
      <p:ext uri="{BB962C8B-B14F-4D97-AF65-F5344CB8AC3E}">
        <p14:creationId xmlns:p14="http://schemas.microsoft.com/office/powerpoint/2010/main" val="41107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C4672C-8C73-B1E6-1F5D-04C34995FDD9}"/>
              </a:ext>
            </a:extLst>
          </p:cNvPr>
          <p:cNvSpPr>
            <a:spLocks noGrp="1"/>
          </p:cNvSpPr>
          <p:nvPr>
            <p:ph type="body" sz="quarter" idx="16"/>
          </p:nvPr>
        </p:nvSpPr>
        <p:spPr>
          <a:xfrm>
            <a:off x="6436639" y="1506201"/>
            <a:ext cx="3909266" cy="600604"/>
          </a:xfrm>
        </p:spPr>
        <p:txBody>
          <a:bodyPr>
            <a:noAutofit/>
          </a:bodyPr>
          <a:lstStyle/>
          <a:p>
            <a:r>
              <a:rPr lang="en-GB" sz="3200" dirty="0"/>
              <a:t>“</a:t>
            </a:r>
            <a:r>
              <a:rPr lang="en-GB" sz="3200"/>
              <a:t>Something that motivates me going to school, is when </a:t>
            </a:r>
            <a:r>
              <a:rPr lang="en-GB" sz="3200" dirty="0"/>
              <a:t>I </a:t>
            </a:r>
            <a:r>
              <a:rPr lang="en-GB" sz="3200"/>
              <a:t>learn today</a:t>
            </a:r>
            <a:r>
              <a:rPr lang="en-GB" sz="3200" dirty="0"/>
              <a:t>, I </a:t>
            </a:r>
            <a:r>
              <a:rPr lang="en-GB" sz="3200"/>
              <a:t>can </a:t>
            </a:r>
            <a:r>
              <a:rPr lang="en-GB" sz="3200" dirty="0"/>
              <a:t>have </a:t>
            </a:r>
            <a:r>
              <a:rPr lang="en-GB" sz="3200"/>
              <a:t>a very good job when I am older</a:t>
            </a:r>
            <a:r>
              <a:rPr lang="en-GB" sz="3200" dirty="0"/>
              <a:t>” </a:t>
            </a:r>
          </a:p>
          <a:p>
            <a:pPr algn="r"/>
            <a:r>
              <a:rPr lang="en-GB" sz="2400" dirty="0">
                <a:latin typeface="Hind Vadodara Light" panose="02000000000000000000" pitchFamily="2" charset="0"/>
                <a:cs typeface="Hind Vadodara Light" panose="02000000000000000000" pitchFamily="2" charset="0"/>
              </a:rPr>
              <a:t>- </a:t>
            </a:r>
            <a:r>
              <a:rPr lang="en-GB" sz="2400">
                <a:latin typeface="Hind Vadodara Light" panose="02000000000000000000" pitchFamily="2" charset="0"/>
                <a:cs typeface="Hind Vadodara Light" panose="02000000000000000000" pitchFamily="2" charset="0"/>
              </a:rPr>
              <a:t>Girl</a:t>
            </a:r>
            <a:r>
              <a:rPr lang="en-GB" sz="2400" dirty="0">
                <a:latin typeface="Hind Vadodara Light" panose="02000000000000000000" pitchFamily="2" charset="0"/>
                <a:cs typeface="Hind Vadodara Light" panose="02000000000000000000" pitchFamily="2" charset="0"/>
              </a:rPr>
              <a:t>, </a:t>
            </a:r>
            <a:r>
              <a:rPr lang="en-GB" sz="2400">
                <a:latin typeface="Hind Vadodara Light" panose="02000000000000000000" pitchFamily="2" charset="0"/>
                <a:cs typeface="Hind Vadodara Light" panose="02000000000000000000" pitchFamily="2" charset="0"/>
              </a:rPr>
              <a:t>9</a:t>
            </a:r>
            <a:endParaRPr lang="en-GB" sz="2400" dirty="0">
              <a:latin typeface="Hind Vadodara Light" panose="02000000000000000000" pitchFamily="2" charset="0"/>
              <a:cs typeface="Hind Vadodara Light" panose="02000000000000000000" pitchFamily="2" charset="0"/>
            </a:endParaRPr>
          </a:p>
        </p:txBody>
      </p:sp>
      <p:sp>
        <p:nvSpPr>
          <p:cNvPr id="5" name="Text Placeholder 2">
            <a:extLst>
              <a:ext uri="{FF2B5EF4-FFF2-40B4-BE49-F238E27FC236}">
                <a16:creationId xmlns:a16="http://schemas.microsoft.com/office/drawing/2014/main" id="{1810F437-25DB-623F-49BF-317447B56AB8}"/>
              </a:ext>
            </a:extLst>
          </p:cNvPr>
          <p:cNvSpPr txBox="1">
            <a:spLocks/>
          </p:cNvSpPr>
          <p:nvPr/>
        </p:nvSpPr>
        <p:spPr>
          <a:xfrm>
            <a:off x="520044" y="425519"/>
            <a:ext cx="4362450" cy="3825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Hind Vadodara" panose="02000000000000000000" pitchFamily="2" charset="0"/>
                <a:ea typeface="+mn-ea"/>
                <a:cs typeface="Hind Vadodar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Why does going to school matter?</a:t>
            </a:r>
          </a:p>
          <a:p>
            <a:r>
              <a:rPr lang="en-GB" sz="3200" dirty="0"/>
              <a:t>How can school help you in your life?</a:t>
            </a:r>
          </a:p>
        </p:txBody>
      </p:sp>
    </p:spTree>
    <p:extLst>
      <p:ext uri="{BB962C8B-B14F-4D97-AF65-F5344CB8AC3E}">
        <p14:creationId xmlns:p14="http://schemas.microsoft.com/office/powerpoint/2010/main" val="267839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B25C274-0105-2012-E4AA-989E9A5C98D8}"/>
              </a:ext>
            </a:extLst>
          </p:cNvPr>
          <p:cNvPicPr>
            <a:picLocks noChangeAspect="1"/>
          </p:cNvPicPr>
          <p:nvPr/>
        </p:nvPicPr>
        <p:blipFill>
          <a:blip r:embed="rId3"/>
          <a:stretch>
            <a:fillRect/>
          </a:stretch>
        </p:blipFill>
        <p:spPr>
          <a:xfrm>
            <a:off x="6562445" y="5014856"/>
            <a:ext cx="1906668" cy="1629450"/>
          </a:xfrm>
          <a:prstGeom prst="rect">
            <a:avLst/>
          </a:prstGeom>
        </p:spPr>
      </p:pic>
      <p:pic>
        <p:nvPicPr>
          <p:cNvPr id="16" name="Picture 15">
            <a:extLst>
              <a:ext uri="{FF2B5EF4-FFF2-40B4-BE49-F238E27FC236}">
                <a16:creationId xmlns:a16="http://schemas.microsoft.com/office/drawing/2014/main" id="{836FAE95-1837-CE84-2E1B-B4B61CA77C18}"/>
              </a:ext>
            </a:extLst>
          </p:cNvPr>
          <p:cNvPicPr>
            <a:picLocks noChangeAspect="1"/>
          </p:cNvPicPr>
          <p:nvPr/>
        </p:nvPicPr>
        <p:blipFill>
          <a:blip r:embed="rId3"/>
          <a:stretch>
            <a:fillRect/>
          </a:stretch>
        </p:blipFill>
        <p:spPr>
          <a:xfrm>
            <a:off x="9317918" y="1078317"/>
            <a:ext cx="2475872" cy="2115895"/>
          </a:xfrm>
          <a:prstGeom prst="rect">
            <a:avLst/>
          </a:prstGeom>
        </p:spPr>
      </p:pic>
      <p:pic>
        <p:nvPicPr>
          <p:cNvPr id="17" name="Picture 16">
            <a:extLst>
              <a:ext uri="{FF2B5EF4-FFF2-40B4-BE49-F238E27FC236}">
                <a16:creationId xmlns:a16="http://schemas.microsoft.com/office/drawing/2014/main" id="{8528036C-461B-B330-DCF9-945DFE7BAF2C}"/>
              </a:ext>
            </a:extLst>
          </p:cNvPr>
          <p:cNvPicPr>
            <a:picLocks noChangeAspect="1"/>
          </p:cNvPicPr>
          <p:nvPr/>
        </p:nvPicPr>
        <p:blipFill>
          <a:blip r:embed="rId4"/>
          <a:stretch>
            <a:fillRect/>
          </a:stretch>
        </p:blipFill>
        <p:spPr>
          <a:xfrm>
            <a:off x="6475421" y="576733"/>
            <a:ext cx="2191855" cy="1860284"/>
          </a:xfrm>
          <a:prstGeom prst="rect">
            <a:avLst/>
          </a:prstGeom>
        </p:spPr>
      </p:pic>
      <p:pic>
        <p:nvPicPr>
          <p:cNvPr id="18" name="Picture 17">
            <a:extLst>
              <a:ext uri="{FF2B5EF4-FFF2-40B4-BE49-F238E27FC236}">
                <a16:creationId xmlns:a16="http://schemas.microsoft.com/office/drawing/2014/main" id="{3F524B22-85DE-5817-5070-8F24BF65F5CD}"/>
              </a:ext>
            </a:extLst>
          </p:cNvPr>
          <p:cNvPicPr>
            <a:picLocks noChangeAspect="1"/>
          </p:cNvPicPr>
          <p:nvPr/>
        </p:nvPicPr>
        <p:blipFill>
          <a:blip r:embed="rId4"/>
          <a:stretch>
            <a:fillRect/>
          </a:stretch>
        </p:blipFill>
        <p:spPr>
          <a:xfrm flipH="1">
            <a:off x="9538779" y="4365319"/>
            <a:ext cx="2038042" cy="1729740"/>
          </a:xfrm>
          <a:prstGeom prst="rect">
            <a:avLst/>
          </a:prstGeom>
        </p:spPr>
      </p:pic>
      <p:pic>
        <p:nvPicPr>
          <p:cNvPr id="19" name="Picture 18">
            <a:extLst>
              <a:ext uri="{FF2B5EF4-FFF2-40B4-BE49-F238E27FC236}">
                <a16:creationId xmlns:a16="http://schemas.microsoft.com/office/drawing/2014/main" id="{46B83D65-D38A-B794-4B54-751A1C43CE90}"/>
              </a:ext>
            </a:extLst>
          </p:cNvPr>
          <p:cNvPicPr>
            <a:picLocks noChangeAspect="1"/>
          </p:cNvPicPr>
          <p:nvPr/>
        </p:nvPicPr>
        <p:blipFill>
          <a:blip r:embed="rId3"/>
          <a:stretch>
            <a:fillRect/>
          </a:stretch>
        </p:blipFill>
        <p:spPr>
          <a:xfrm flipH="1">
            <a:off x="6836979" y="2690537"/>
            <a:ext cx="2399800" cy="2050884"/>
          </a:xfrm>
          <a:prstGeom prst="rect">
            <a:avLst/>
          </a:prstGeom>
        </p:spPr>
      </p:pic>
      <p:pic>
        <p:nvPicPr>
          <p:cNvPr id="20" name="Picture 19">
            <a:extLst>
              <a:ext uri="{FF2B5EF4-FFF2-40B4-BE49-F238E27FC236}">
                <a16:creationId xmlns:a16="http://schemas.microsoft.com/office/drawing/2014/main" id="{A3E3454B-88CC-420D-F18A-DC2B6009B796}"/>
              </a:ext>
            </a:extLst>
          </p:cNvPr>
          <p:cNvPicPr>
            <a:picLocks noChangeAspect="1"/>
          </p:cNvPicPr>
          <p:nvPr/>
        </p:nvPicPr>
        <p:blipFill>
          <a:blip r:embed="rId3"/>
          <a:stretch>
            <a:fillRect/>
          </a:stretch>
        </p:blipFill>
        <p:spPr>
          <a:xfrm>
            <a:off x="3711628" y="2539669"/>
            <a:ext cx="1906668" cy="1629450"/>
          </a:xfrm>
          <a:prstGeom prst="rect">
            <a:avLst/>
          </a:prstGeom>
        </p:spPr>
      </p:pic>
      <p:pic>
        <p:nvPicPr>
          <p:cNvPr id="21" name="Picture 20">
            <a:extLst>
              <a:ext uri="{FF2B5EF4-FFF2-40B4-BE49-F238E27FC236}">
                <a16:creationId xmlns:a16="http://schemas.microsoft.com/office/drawing/2014/main" id="{CFFD4534-E4B9-9B7A-3717-B3B9E373EF46}"/>
              </a:ext>
            </a:extLst>
          </p:cNvPr>
          <p:cNvPicPr>
            <a:picLocks noChangeAspect="1"/>
          </p:cNvPicPr>
          <p:nvPr/>
        </p:nvPicPr>
        <p:blipFill>
          <a:blip r:embed="rId4"/>
          <a:stretch>
            <a:fillRect/>
          </a:stretch>
        </p:blipFill>
        <p:spPr>
          <a:xfrm flipH="1">
            <a:off x="3498240" y="4488814"/>
            <a:ext cx="2539678" cy="2155492"/>
          </a:xfrm>
          <a:prstGeom prst="rect">
            <a:avLst/>
          </a:prstGeom>
        </p:spPr>
      </p:pic>
      <p:pic>
        <p:nvPicPr>
          <p:cNvPr id="22" name="Picture 21">
            <a:extLst>
              <a:ext uri="{FF2B5EF4-FFF2-40B4-BE49-F238E27FC236}">
                <a16:creationId xmlns:a16="http://schemas.microsoft.com/office/drawing/2014/main" id="{3689B7E1-4EEE-F694-E8DA-FC08E257ACC5}"/>
              </a:ext>
            </a:extLst>
          </p:cNvPr>
          <p:cNvPicPr>
            <a:picLocks noChangeAspect="1"/>
          </p:cNvPicPr>
          <p:nvPr/>
        </p:nvPicPr>
        <p:blipFill>
          <a:blip r:embed="rId4"/>
          <a:stretch>
            <a:fillRect/>
          </a:stretch>
        </p:blipFill>
        <p:spPr>
          <a:xfrm>
            <a:off x="400182" y="855980"/>
            <a:ext cx="2475872" cy="2101337"/>
          </a:xfrm>
          <a:prstGeom prst="rect">
            <a:avLst/>
          </a:prstGeom>
        </p:spPr>
      </p:pic>
      <p:pic>
        <p:nvPicPr>
          <p:cNvPr id="23" name="Picture 22">
            <a:extLst>
              <a:ext uri="{FF2B5EF4-FFF2-40B4-BE49-F238E27FC236}">
                <a16:creationId xmlns:a16="http://schemas.microsoft.com/office/drawing/2014/main" id="{FF6389DB-93DA-6563-B05A-A6675CCF626B}"/>
              </a:ext>
            </a:extLst>
          </p:cNvPr>
          <p:cNvPicPr>
            <a:picLocks noChangeAspect="1"/>
          </p:cNvPicPr>
          <p:nvPr/>
        </p:nvPicPr>
        <p:blipFill>
          <a:blip r:embed="rId3"/>
          <a:stretch>
            <a:fillRect/>
          </a:stretch>
        </p:blipFill>
        <p:spPr>
          <a:xfrm flipH="1">
            <a:off x="465684" y="3097405"/>
            <a:ext cx="2633025" cy="2250199"/>
          </a:xfrm>
          <a:prstGeom prst="rect">
            <a:avLst/>
          </a:prstGeom>
        </p:spPr>
      </p:pic>
      <p:sp>
        <p:nvSpPr>
          <p:cNvPr id="3" name="Text Placeholder 2">
            <a:extLst>
              <a:ext uri="{FF2B5EF4-FFF2-40B4-BE49-F238E27FC236}">
                <a16:creationId xmlns:a16="http://schemas.microsoft.com/office/drawing/2014/main" id="{E3C8994E-8681-D372-20AF-86E302F84223}"/>
              </a:ext>
            </a:extLst>
          </p:cNvPr>
          <p:cNvSpPr>
            <a:spLocks noGrp="1"/>
          </p:cNvSpPr>
          <p:nvPr>
            <p:ph type="body" sz="quarter" idx="4294967295"/>
          </p:nvPr>
        </p:nvSpPr>
        <p:spPr>
          <a:xfrm>
            <a:off x="4249240" y="2928469"/>
            <a:ext cx="1037678" cy="858838"/>
          </a:xfrm>
        </p:spPr>
        <p:txBody>
          <a:bodyPr>
            <a:noAutofit/>
          </a:bodyPr>
          <a:lstStyle/>
          <a:p>
            <a:pPr marL="0" indent="0" algn="ctr">
              <a:buNone/>
            </a:pPr>
            <a:r>
              <a:rPr lang="en-GB" sz="2000" b="1">
                <a:solidFill>
                  <a:schemeClr val="bg1"/>
                </a:solidFill>
                <a:latin typeface="Hind Vadodara" panose="02000000000000000000" pitchFamily="2" charset="0"/>
                <a:cs typeface="Hind Vadodara" panose="02000000000000000000" pitchFamily="2" charset="0"/>
              </a:rPr>
              <a:t>New friends </a:t>
            </a:r>
          </a:p>
        </p:txBody>
      </p:sp>
      <p:sp>
        <p:nvSpPr>
          <p:cNvPr id="5" name="Text Placeholder 2">
            <a:extLst>
              <a:ext uri="{FF2B5EF4-FFF2-40B4-BE49-F238E27FC236}">
                <a16:creationId xmlns:a16="http://schemas.microsoft.com/office/drawing/2014/main" id="{A9924DBA-626D-58A1-CC84-10AFFDE96303}"/>
              </a:ext>
            </a:extLst>
          </p:cNvPr>
          <p:cNvSpPr txBox="1">
            <a:spLocks/>
          </p:cNvSpPr>
          <p:nvPr/>
        </p:nvSpPr>
        <p:spPr>
          <a:xfrm>
            <a:off x="7082755" y="3097405"/>
            <a:ext cx="1663160"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b="1">
                <a:latin typeface="Hind Vadodara" panose="02000000000000000000" pitchFamily="2" charset="0"/>
                <a:cs typeface="Hind Vadodara" panose="02000000000000000000" pitchFamily="2" charset="0"/>
              </a:rPr>
              <a:t>Learn a musical instrument </a:t>
            </a:r>
          </a:p>
          <a:p>
            <a:pPr>
              <a:lnSpc>
                <a:spcPct val="100000"/>
              </a:lnSpc>
            </a:pPr>
            <a:endParaRPr lang="en-GB" sz="2000" b="1">
              <a:latin typeface="Hind Vadodara" panose="02000000000000000000" pitchFamily="2" charset="0"/>
              <a:cs typeface="Hind Vadodara" panose="02000000000000000000" pitchFamily="2" charset="0"/>
            </a:endParaRPr>
          </a:p>
        </p:txBody>
      </p:sp>
      <p:sp>
        <p:nvSpPr>
          <p:cNvPr id="6" name="Text Placeholder 2">
            <a:extLst>
              <a:ext uri="{FF2B5EF4-FFF2-40B4-BE49-F238E27FC236}">
                <a16:creationId xmlns:a16="http://schemas.microsoft.com/office/drawing/2014/main" id="{30886A79-CF0F-DC8A-A64C-72F8B5DE2AB1}"/>
              </a:ext>
            </a:extLst>
          </p:cNvPr>
          <p:cNvSpPr txBox="1">
            <a:spLocks/>
          </p:cNvSpPr>
          <p:nvPr/>
        </p:nvSpPr>
        <p:spPr>
          <a:xfrm>
            <a:off x="902387" y="3620014"/>
            <a:ext cx="1456832"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latin typeface="Hind Vadodara" panose="02000000000000000000" pitchFamily="2" charset="0"/>
                <a:cs typeface="Hind Vadodara" panose="02000000000000000000" pitchFamily="2" charset="0"/>
              </a:rPr>
              <a:t>Sports clubs and hobbies </a:t>
            </a:r>
          </a:p>
        </p:txBody>
      </p:sp>
      <p:sp>
        <p:nvSpPr>
          <p:cNvPr id="7" name="Text Placeholder 2">
            <a:extLst>
              <a:ext uri="{FF2B5EF4-FFF2-40B4-BE49-F238E27FC236}">
                <a16:creationId xmlns:a16="http://schemas.microsoft.com/office/drawing/2014/main" id="{B5A66FA6-B548-437C-0ED0-768A0D38F946}"/>
              </a:ext>
            </a:extLst>
          </p:cNvPr>
          <p:cNvSpPr txBox="1">
            <a:spLocks/>
          </p:cNvSpPr>
          <p:nvPr/>
        </p:nvSpPr>
        <p:spPr>
          <a:xfrm>
            <a:off x="3698962" y="5032991"/>
            <a:ext cx="1853805"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solidFill>
                  <a:schemeClr val="tx1"/>
                </a:solidFill>
                <a:latin typeface="Hind Vadodara" panose="02000000000000000000" pitchFamily="2" charset="0"/>
                <a:cs typeface="Hind Vadodara" panose="02000000000000000000" pitchFamily="2" charset="0"/>
              </a:rPr>
              <a:t>Opportunities to learn new languages </a:t>
            </a:r>
          </a:p>
        </p:txBody>
      </p:sp>
      <p:sp>
        <p:nvSpPr>
          <p:cNvPr id="11" name="Text Placeholder 2">
            <a:extLst>
              <a:ext uri="{FF2B5EF4-FFF2-40B4-BE49-F238E27FC236}">
                <a16:creationId xmlns:a16="http://schemas.microsoft.com/office/drawing/2014/main" id="{F07183D9-E872-E18D-44BE-85ECCA13E472}"/>
              </a:ext>
            </a:extLst>
          </p:cNvPr>
          <p:cNvSpPr txBox="1">
            <a:spLocks/>
          </p:cNvSpPr>
          <p:nvPr/>
        </p:nvSpPr>
        <p:spPr>
          <a:xfrm>
            <a:off x="9829800" y="4863949"/>
            <a:ext cx="1262041"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Hind Vadodara" panose="02000000000000000000" pitchFamily="2" charset="0"/>
                <a:cs typeface="Hind Vadodara" panose="02000000000000000000" pitchFamily="2" charset="0"/>
              </a:rPr>
              <a:t>Different lessons </a:t>
            </a:r>
          </a:p>
        </p:txBody>
      </p:sp>
      <p:sp>
        <p:nvSpPr>
          <p:cNvPr id="13" name="TextBox 12">
            <a:extLst>
              <a:ext uri="{FF2B5EF4-FFF2-40B4-BE49-F238E27FC236}">
                <a16:creationId xmlns:a16="http://schemas.microsoft.com/office/drawing/2014/main" id="{9F51B3F6-952A-8B96-C6BF-D18854475FB2}"/>
              </a:ext>
            </a:extLst>
          </p:cNvPr>
          <p:cNvSpPr txBox="1"/>
          <p:nvPr/>
        </p:nvSpPr>
        <p:spPr>
          <a:xfrm>
            <a:off x="7243501" y="1102098"/>
            <a:ext cx="793378" cy="277192"/>
          </a:xfrm>
          <a:prstGeom prst="rect">
            <a:avLst/>
          </a:prstGeom>
        </p:spPr>
        <p:txBody>
          <a:bodyPr vert="horz" lIns="91440" tIns="45720" rIns="91440" bIns="45720" rtlCol="0">
            <a:noAutofit/>
          </a:bodyPr>
          <a:lstStyle>
            <a:defPPr>
              <a:defRPr lang="en-US"/>
            </a:defPPr>
            <a:lvl1pPr marR="0" indent="0" algn="ctr" fontAlgn="auto">
              <a:lnSpc>
                <a:spcPct val="90000"/>
              </a:lnSpc>
              <a:spcBef>
                <a:spcPts val="1000"/>
              </a:spcBef>
              <a:spcAft>
                <a:spcPts val="0"/>
              </a:spcAft>
              <a:buClrTx/>
              <a:buSzTx/>
              <a:buFont typeface="Arial" panose="020B0604020202020204" pitchFamily="34" charset="0"/>
              <a:buNone/>
              <a:tabLst/>
              <a:defRPr sz="1300" b="0" i="0">
                <a:latin typeface="Hind Vadodara Medium" panose="02000000000000000000" pitchFamily="2" charset="77"/>
                <a:cs typeface="Hind Vadodara Medium" panose="02000000000000000000"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2000" b="1">
                <a:latin typeface="Hind Vadodara" panose="02000000000000000000" pitchFamily="2" charset="0"/>
                <a:cs typeface="Hind Vadodara" panose="02000000000000000000" pitchFamily="2" charset="0"/>
              </a:rPr>
              <a:t>New skills </a:t>
            </a:r>
          </a:p>
        </p:txBody>
      </p:sp>
      <p:sp>
        <p:nvSpPr>
          <p:cNvPr id="14" name="TextBox 13">
            <a:extLst>
              <a:ext uri="{FF2B5EF4-FFF2-40B4-BE49-F238E27FC236}">
                <a16:creationId xmlns:a16="http://schemas.microsoft.com/office/drawing/2014/main" id="{FD551CAE-B55C-84F5-8B78-A2A1150B333D}"/>
              </a:ext>
            </a:extLst>
          </p:cNvPr>
          <p:cNvSpPr txBox="1"/>
          <p:nvPr/>
        </p:nvSpPr>
        <p:spPr>
          <a:xfrm>
            <a:off x="9887037" y="1587604"/>
            <a:ext cx="1588261" cy="220508"/>
          </a:xfrm>
          <a:prstGeom prst="rect">
            <a:avLst/>
          </a:prstGeom>
        </p:spPr>
        <p:txBody>
          <a:bodyPr vert="horz" lIns="91440" tIns="45720" rIns="91440" bIns="45720" rtlCol="0">
            <a:noAutofit/>
          </a:bodyPr>
          <a:lstStyle>
            <a:defPPr>
              <a:defRPr lang="en-US"/>
            </a:defPPr>
            <a:lvl1pPr marR="0" indent="0" algn="ctr" fontAlgn="auto">
              <a:lnSpc>
                <a:spcPct val="90000"/>
              </a:lnSpc>
              <a:spcBef>
                <a:spcPts val="1000"/>
              </a:spcBef>
              <a:spcAft>
                <a:spcPts val="0"/>
              </a:spcAft>
              <a:buClrTx/>
              <a:buSzTx/>
              <a:buFont typeface="Arial" panose="020B0604020202020204" pitchFamily="34" charset="0"/>
              <a:buNone/>
              <a:tabLst/>
              <a:defRPr sz="1300" b="0" i="0">
                <a:latin typeface="Hind Vadodara Medium" panose="02000000000000000000" pitchFamily="2" charset="77"/>
                <a:cs typeface="Hind Vadodara Medium" panose="02000000000000000000"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2000" b="1">
                <a:solidFill>
                  <a:schemeClr val="bg1"/>
                </a:solidFill>
                <a:latin typeface="Hind Vadodara" panose="02000000000000000000" pitchFamily="2" charset="0"/>
                <a:cs typeface="Hind Vadodara" panose="02000000000000000000" pitchFamily="2" charset="0"/>
              </a:rPr>
              <a:t>School trips and new experiences</a:t>
            </a:r>
          </a:p>
        </p:txBody>
      </p:sp>
      <p:sp>
        <p:nvSpPr>
          <p:cNvPr id="15" name="Text Placeholder 2">
            <a:extLst>
              <a:ext uri="{FF2B5EF4-FFF2-40B4-BE49-F238E27FC236}">
                <a16:creationId xmlns:a16="http://schemas.microsoft.com/office/drawing/2014/main" id="{EC891A26-CC81-04EA-C773-1A71092A0054}"/>
              </a:ext>
            </a:extLst>
          </p:cNvPr>
          <p:cNvSpPr txBox="1">
            <a:spLocks/>
          </p:cNvSpPr>
          <p:nvPr/>
        </p:nvSpPr>
        <p:spPr>
          <a:xfrm>
            <a:off x="887640" y="1431657"/>
            <a:ext cx="1799304"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solidFill>
                  <a:schemeClr val="tx1"/>
                </a:solidFill>
                <a:latin typeface="Hind Vadodara" panose="02000000000000000000" pitchFamily="2" charset="0"/>
                <a:cs typeface="Hind Vadodara" panose="02000000000000000000" pitchFamily="2" charset="0"/>
              </a:rPr>
              <a:t>Qualifications and Job opportunities </a:t>
            </a:r>
          </a:p>
        </p:txBody>
      </p:sp>
      <p:pic>
        <p:nvPicPr>
          <p:cNvPr id="24" name="Picture 23">
            <a:extLst>
              <a:ext uri="{FF2B5EF4-FFF2-40B4-BE49-F238E27FC236}">
                <a16:creationId xmlns:a16="http://schemas.microsoft.com/office/drawing/2014/main" id="{6445A022-E77D-BFA3-7A24-3F31EC670209}"/>
              </a:ext>
            </a:extLst>
          </p:cNvPr>
          <p:cNvPicPr>
            <a:picLocks noChangeAspect="1"/>
          </p:cNvPicPr>
          <p:nvPr/>
        </p:nvPicPr>
        <p:blipFill>
          <a:blip r:embed="rId4"/>
          <a:stretch>
            <a:fillRect/>
          </a:stretch>
        </p:blipFill>
        <p:spPr>
          <a:xfrm flipH="1">
            <a:off x="3260094" y="513380"/>
            <a:ext cx="2191855" cy="1860285"/>
          </a:xfrm>
          <a:prstGeom prst="rect">
            <a:avLst/>
          </a:prstGeom>
        </p:spPr>
      </p:pic>
      <p:sp>
        <p:nvSpPr>
          <p:cNvPr id="9" name="Text Placeholder 2">
            <a:extLst>
              <a:ext uri="{FF2B5EF4-FFF2-40B4-BE49-F238E27FC236}">
                <a16:creationId xmlns:a16="http://schemas.microsoft.com/office/drawing/2014/main" id="{5EC8BD28-9404-D5EC-C554-48E661A0A003}"/>
              </a:ext>
            </a:extLst>
          </p:cNvPr>
          <p:cNvSpPr txBox="1">
            <a:spLocks/>
          </p:cNvSpPr>
          <p:nvPr/>
        </p:nvSpPr>
        <p:spPr>
          <a:xfrm>
            <a:off x="6983414" y="5475716"/>
            <a:ext cx="1172444"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latin typeface="Hind Vadodara" panose="02000000000000000000" pitchFamily="2" charset="0"/>
                <a:cs typeface="Hind Vadodara" panose="02000000000000000000" pitchFamily="2" charset="0"/>
              </a:rPr>
              <a:t>New teachers </a:t>
            </a:r>
          </a:p>
        </p:txBody>
      </p:sp>
      <p:sp>
        <p:nvSpPr>
          <p:cNvPr id="12" name="Text Placeholder 2">
            <a:extLst>
              <a:ext uri="{FF2B5EF4-FFF2-40B4-BE49-F238E27FC236}">
                <a16:creationId xmlns:a16="http://schemas.microsoft.com/office/drawing/2014/main" id="{590CB4F9-6248-6F5F-616D-0CB71BEF412A}"/>
              </a:ext>
            </a:extLst>
          </p:cNvPr>
          <p:cNvSpPr txBox="1">
            <a:spLocks/>
          </p:cNvSpPr>
          <p:nvPr/>
        </p:nvSpPr>
        <p:spPr>
          <a:xfrm>
            <a:off x="3337586" y="948388"/>
            <a:ext cx="1834124"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solidFill>
                  <a:schemeClr val="tx1"/>
                </a:solidFill>
                <a:latin typeface="Hind Vadodara" panose="02000000000000000000" pitchFamily="2" charset="0"/>
                <a:cs typeface="Hind Vadodara" panose="02000000000000000000" pitchFamily="2" charset="0"/>
              </a:rPr>
              <a:t>More independence </a:t>
            </a:r>
          </a:p>
          <a:p>
            <a:endParaRPr lang="en-GB" sz="2000" b="1">
              <a:solidFill>
                <a:schemeClr val="tx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36689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D650-3DA6-764C-62FA-1CD3F4E40569}"/>
              </a:ext>
            </a:extLst>
          </p:cNvPr>
          <p:cNvSpPr>
            <a:spLocks noGrp="1"/>
          </p:cNvSpPr>
          <p:nvPr>
            <p:ph type="title"/>
          </p:nvPr>
        </p:nvSpPr>
        <p:spPr/>
        <p:txBody>
          <a:bodyPr/>
          <a:lstStyle/>
          <a:p>
            <a:r>
              <a:rPr lang="en-GB" sz="3200"/>
              <a:t>Quick quiz</a:t>
            </a:r>
          </a:p>
        </p:txBody>
      </p:sp>
      <p:sp>
        <p:nvSpPr>
          <p:cNvPr id="7" name="TextBox 6">
            <a:extLst>
              <a:ext uri="{FF2B5EF4-FFF2-40B4-BE49-F238E27FC236}">
                <a16:creationId xmlns:a16="http://schemas.microsoft.com/office/drawing/2014/main" id="{23FA051D-C457-FAC3-45EA-5D6B6A7FD2D6}"/>
              </a:ext>
            </a:extLst>
          </p:cNvPr>
          <p:cNvSpPr txBox="1"/>
          <p:nvPr/>
        </p:nvSpPr>
        <p:spPr>
          <a:xfrm>
            <a:off x="781496" y="1780321"/>
            <a:ext cx="3266935" cy="954107"/>
          </a:xfrm>
          <a:prstGeom prst="rect">
            <a:avLst/>
          </a:prstGeom>
          <a:noFill/>
        </p:spPr>
        <p:txBody>
          <a:bodyPr wrap="square" rtlCol="0">
            <a:spAutoFit/>
          </a:bodyPr>
          <a:lstStyle/>
          <a:p>
            <a:r>
              <a:rPr lang="en-GB" sz="2800" b="1">
                <a:latin typeface="Hind Vadodara" panose="02000000000000000000" pitchFamily="2" charset="0"/>
                <a:cs typeface="Hind Vadodara" panose="02000000000000000000" pitchFamily="2" charset="0"/>
              </a:rPr>
              <a:t>How many days are there in a year?</a:t>
            </a:r>
          </a:p>
        </p:txBody>
      </p:sp>
      <p:sp>
        <p:nvSpPr>
          <p:cNvPr id="8" name="TextBox 7">
            <a:extLst>
              <a:ext uri="{FF2B5EF4-FFF2-40B4-BE49-F238E27FC236}">
                <a16:creationId xmlns:a16="http://schemas.microsoft.com/office/drawing/2014/main" id="{B939B7C2-A2F5-2A9C-088F-0A006E4E9CA9}"/>
              </a:ext>
            </a:extLst>
          </p:cNvPr>
          <p:cNvSpPr txBox="1"/>
          <p:nvPr/>
        </p:nvSpPr>
        <p:spPr>
          <a:xfrm>
            <a:off x="6885404" y="1780321"/>
            <a:ext cx="4330744" cy="954107"/>
          </a:xfrm>
          <a:prstGeom prst="rect">
            <a:avLst/>
          </a:prstGeom>
          <a:noFill/>
        </p:spPr>
        <p:txBody>
          <a:bodyPr wrap="square" rtlCol="0">
            <a:spAutoFit/>
          </a:bodyPr>
          <a:lstStyle/>
          <a:p>
            <a:r>
              <a:rPr lang="en-GB" sz="2800" b="1">
                <a:solidFill>
                  <a:schemeClr val="accent1"/>
                </a:solidFill>
                <a:latin typeface="Hind Vadodara" panose="02000000000000000000" pitchFamily="2" charset="0"/>
                <a:cs typeface="Hind Vadodara" panose="02000000000000000000" pitchFamily="2" charset="0"/>
              </a:rPr>
              <a:t>How many days are you expected to be in school?</a:t>
            </a:r>
          </a:p>
        </p:txBody>
      </p:sp>
      <p:sp>
        <p:nvSpPr>
          <p:cNvPr id="10" name="TextBox 9">
            <a:extLst>
              <a:ext uri="{FF2B5EF4-FFF2-40B4-BE49-F238E27FC236}">
                <a16:creationId xmlns:a16="http://schemas.microsoft.com/office/drawing/2014/main" id="{2CB10B03-A2D3-1D52-0569-0299E323C991}"/>
              </a:ext>
            </a:extLst>
          </p:cNvPr>
          <p:cNvSpPr txBox="1"/>
          <p:nvPr/>
        </p:nvSpPr>
        <p:spPr>
          <a:xfrm>
            <a:off x="781497" y="3719634"/>
            <a:ext cx="4668031" cy="1815882"/>
          </a:xfrm>
          <a:prstGeom prst="rect">
            <a:avLst/>
          </a:prstGeom>
          <a:noFill/>
        </p:spPr>
        <p:txBody>
          <a:bodyPr wrap="square" rtlCol="0">
            <a:spAutoFit/>
          </a:bodyPr>
          <a:lstStyle/>
          <a:p>
            <a:r>
              <a:rPr lang="en-GB" sz="2800" b="1">
                <a:solidFill>
                  <a:schemeClr val="accent1"/>
                </a:solidFill>
                <a:latin typeface="Hind Vadodara" panose="02000000000000000000" pitchFamily="2" charset="0"/>
                <a:cs typeface="Hind Vadodara" panose="02000000000000000000" pitchFamily="2" charset="0"/>
              </a:rPr>
              <a:t>How many minutes a day would you have to miss to be considered persistently absent?</a:t>
            </a:r>
          </a:p>
        </p:txBody>
      </p:sp>
      <p:sp>
        <p:nvSpPr>
          <p:cNvPr id="11" name="TextBox 10">
            <a:extLst>
              <a:ext uri="{FF2B5EF4-FFF2-40B4-BE49-F238E27FC236}">
                <a16:creationId xmlns:a16="http://schemas.microsoft.com/office/drawing/2014/main" id="{AB708C5F-7B7E-9FAF-7E1F-8C09C43D81D3}"/>
              </a:ext>
            </a:extLst>
          </p:cNvPr>
          <p:cNvSpPr txBox="1"/>
          <p:nvPr/>
        </p:nvSpPr>
        <p:spPr>
          <a:xfrm>
            <a:off x="6885404" y="3719633"/>
            <a:ext cx="4525099" cy="1815882"/>
          </a:xfrm>
          <a:prstGeom prst="rect">
            <a:avLst/>
          </a:prstGeom>
          <a:noFill/>
        </p:spPr>
        <p:txBody>
          <a:bodyPr wrap="square" rtlCol="0">
            <a:spAutoFit/>
          </a:bodyPr>
          <a:lstStyle/>
          <a:p>
            <a:r>
              <a:rPr lang="en-GB" sz="2800" b="1">
                <a:latin typeface="Hind Vadodara" panose="02000000000000000000" pitchFamily="2" charset="0"/>
                <a:cs typeface="Hind Vadodara" panose="02000000000000000000" pitchFamily="2" charset="0"/>
              </a:rPr>
              <a:t>How many days of school will you miss each year if you are late 30 minutes each day?</a:t>
            </a:r>
          </a:p>
        </p:txBody>
      </p:sp>
    </p:spTree>
    <p:extLst>
      <p:ext uri="{BB962C8B-B14F-4D97-AF65-F5344CB8AC3E}">
        <p14:creationId xmlns:p14="http://schemas.microsoft.com/office/powerpoint/2010/main" val="100777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0" grpId="0"/>
      <p:bldP spid="10" grpId="1"/>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744B77DA-37D5-5CC3-EE14-2589DF96585B}"/>
              </a:ext>
            </a:extLst>
          </p:cNvPr>
          <p:cNvSpPr txBox="1">
            <a:spLocks/>
          </p:cNvSpPr>
          <p:nvPr/>
        </p:nvSpPr>
        <p:spPr>
          <a:xfrm>
            <a:off x="579036" y="720487"/>
            <a:ext cx="5516963" cy="6655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Hind Vadodara" panose="02000000000000000000" pitchFamily="2" charset="0"/>
                <a:ea typeface="+mn-ea"/>
                <a:cs typeface="Hind Vadodar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How can we work together to reach 100%?</a:t>
            </a:r>
          </a:p>
          <a:p>
            <a:endParaRPr lang="en-GB" sz="3200" b="0" dirty="0"/>
          </a:p>
          <a:p>
            <a:r>
              <a:rPr lang="en-GB" sz="3200" b="0" dirty="0"/>
              <a:t>Attendance is everyone’s business! We all need to work together to make sure you can attend school regularly.</a:t>
            </a:r>
          </a:p>
        </p:txBody>
      </p:sp>
      <p:sp>
        <p:nvSpPr>
          <p:cNvPr id="6" name="TextBox 5">
            <a:extLst>
              <a:ext uri="{FF2B5EF4-FFF2-40B4-BE49-F238E27FC236}">
                <a16:creationId xmlns:a16="http://schemas.microsoft.com/office/drawing/2014/main" id="{FE0B5127-F597-D3F5-E408-EB22E6273A9D}"/>
              </a:ext>
            </a:extLst>
          </p:cNvPr>
          <p:cNvSpPr txBox="1"/>
          <p:nvPr/>
        </p:nvSpPr>
        <p:spPr>
          <a:xfrm flipH="1">
            <a:off x="8660329" y="2637322"/>
            <a:ext cx="3348790" cy="1446550"/>
          </a:xfrm>
          <a:prstGeom prst="rect">
            <a:avLst/>
          </a:prstGeom>
          <a:noFill/>
        </p:spPr>
        <p:txBody>
          <a:bodyPr wrap="square" rtlCol="0">
            <a:spAutoFit/>
          </a:bodyPr>
          <a:lstStyle/>
          <a:p>
            <a:r>
              <a:rPr lang="en-GB" sz="8800" b="1" dirty="0"/>
              <a:t>100%</a:t>
            </a:r>
          </a:p>
        </p:txBody>
      </p:sp>
    </p:spTree>
    <p:extLst>
      <p:ext uri="{BB962C8B-B14F-4D97-AF65-F5344CB8AC3E}">
        <p14:creationId xmlns:p14="http://schemas.microsoft.com/office/powerpoint/2010/main" val="155427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6B83D65-D38A-B794-4B54-751A1C43CE90}"/>
              </a:ext>
            </a:extLst>
          </p:cNvPr>
          <p:cNvPicPr>
            <a:picLocks noChangeAspect="1"/>
          </p:cNvPicPr>
          <p:nvPr/>
        </p:nvPicPr>
        <p:blipFill>
          <a:blip r:embed="rId3"/>
          <a:stretch>
            <a:fillRect/>
          </a:stretch>
        </p:blipFill>
        <p:spPr>
          <a:xfrm flipH="1">
            <a:off x="7789644" y="264428"/>
            <a:ext cx="3935937" cy="3363676"/>
          </a:xfrm>
          <a:prstGeom prst="rect">
            <a:avLst/>
          </a:prstGeom>
        </p:spPr>
      </p:pic>
      <p:pic>
        <p:nvPicPr>
          <p:cNvPr id="22" name="Picture 21">
            <a:extLst>
              <a:ext uri="{FF2B5EF4-FFF2-40B4-BE49-F238E27FC236}">
                <a16:creationId xmlns:a16="http://schemas.microsoft.com/office/drawing/2014/main" id="{3689B7E1-4EEE-F694-E8DA-FC08E257ACC5}"/>
              </a:ext>
            </a:extLst>
          </p:cNvPr>
          <p:cNvPicPr>
            <a:picLocks noChangeAspect="1"/>
          </p:cNvPicPr>
          <p:nvPr/>
        </p:nvPicPr>
        <p:blipFill>
          <a:blip r:embed="rId4"/>
          <a:stretch>
            <a:fillRect/>
          </a:stretch>
        </p:blipFill>
        <p:spPr>
          <a:xfrm>
            <a:off x="4351726" y="1189342"/>
            <a:ext cx="3177692" cy="2696989"/>
          </a:xfrm>
          <a:prstGeom prst="rect">
            <a:avLst/>
          </a:prstGeom>
        </p:spPr>
      </p:pic>
      <p:pic>
        <p:nvPicPr>
          <p:cNvPr id="23" name="Picture 22">
            <a:extLst>
              <a:ext uri="{FF2B5EF4-FFF2-40B4-BE49-F238E27FC236}">
                <a16:creationId xmlns:a16="http://schemas.microsoft.com/office/drawing/2014/main" id="{FF6389DB-93DA-6563-B05A-A6675CCF626B}"/>
              </a:ext>
            </a:extLst>
          </p:cNvPr>
          <p:cNvPicPr>
            <a:picLocks noChangeAspect="1"/>
          </p:cNvPicPr>
          <p:nvPr/>
        </p:nvPicPr>
        <p:blipFill>
          <a:blip r:embed="rId3"/>
          <a:stretch>
            <a:fillRect/>
          </a:stretch>
        </p:blipFill>
        <p:spPr>
          <a:xfrm flipH="1">
            <a:off x="413254" y="1964354"/>
            <a:ext cx="3678247" cy="3143452"/>
          </a:xfrm>
          <a:prstGeom prst="rect">
            <a:avLst/>
          </a:prstGeom>
        </p:spPr>
      </p:pic>
      <p:sp>
        <p:nvSpPr>
          <p:cNvPr id="5" name="Text Placeholder 2">
            <a:extLst>
              <a:ext uri="{FF2B5EF4-FFF2-40B4-BE49-F238E27FC236}">
                <a16:creationId xmlns:a16="http://schemas.microsoft.com/office/drawing/2014/main" id="{A9924DBA-626D-58A1-CC84-10AFFDE96303}"/>
              </a:ext>
            </a:extLst>
          </p:cNvPr>
          <p:cNvSpPr txBox="1">
            <a:spLocks/>
          </p:cNvSpPr>
          <p:nvPr/>
        </p:nvSpPr>
        <p:spPr>
          <a:xfrm>
            <a:off x="8146035" y="980914"/>
            <a:ext cx="2717119" cy="1173547"/>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b="1">
                <a:latin typeface="Hind Vadodara" panose="02000000000000000000" pitchFamily="2" charset="0"/>
                <a:cs typeface="Hind Vadodara" panose="02000000000000000000" pitchFamily="2" charset="0"/>
              </a:rPr>
              <a:t>Know who you can talk to if you are struggling with your wellbeing or your studies</a:t>
            </a:r>
          </a:p>
        </p:txBody>
      </p:sp>
      <p:sp>
        <p:nvSpPr>
          <p:cNvPr id="6" name="Text Placeholder 2">
            <a:extLst>
              <a:ext uri="{FF2B5EF4-FFF2-40B4-BE49-F238E27FC236}">
                <a16:creationId xmlns:a16="http://schemas.microsoft.com/office/drawing/2014/main" id="{30886A79-CF0F-DC8A-A64C-72F8B5DE2AB1}"/>
              </a:ext>
            </a:extLst>
          </p:cNvPr>
          <p:cNvSpPr txBox="1">
            <a:spLocks/>
          </p:cNvSpPr>
          <p:nvPr/>
        </p:nvSpPr>
        <p:spPr>
          <a:xfrm>
            <a:off x="851782" y="2691277"/>
            <a:ext cx="2463211"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latin typeface="Hind Vadodara" panose="02000000000000000000" pitchFamily="2" charset="0"/>
                <a:cs typeface="Hind Vadodara" panose="02000000000000000000" pitchFamily="2" charset="0"/>
              </a:rPr>
              <a:t>Have a nutritious breakfast – sometimes you can get this from school </a:t>
            </a:r>
          </a:p>
        </p:txBody>
      </p:sp>
      <p:sp>
        <p:nvSpPr>
          <p:cNvPr id="15" name="Text Placeholder 2">
            <a:extLst>
              <a:ext uri="{FF2B5EF4-FFF2-40B4-BE49-F238E27FC236}">
                <a16:creationId xmlns:a16="http://schemas.microsoft.com/office/drawing/2014/main" id="{EC891A26-CC81-04EA-C773-1A71092A0054}"/>
              </a:ext>
            </a:extLst>
          </p:cNvPr>
          <p:cNvSpPr txBox="1">
            <a:spLocks/>
          </p:cNvSpPr>
          <p:nvPr/>
        </p:nvSpPr>
        <p:spPr>
          <a:xfrm>
            <a:off x="5233568" y="1947246"/>
            <a:ext cx="1776326"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Hind Vadodara" panose="02000000000000000000" pitchFamily="2" charset="0"/>
                <a:cs typeface="Hind Vadodara" panose="02000000000000000000" pitchFamily="2" charset="0"/>
              </a:rPr>
              <a:t>Get a good amount of sleep </a:t>
            </a:r>
          </a:p>
        </p:txBody>
      </p:sp>
      <p:pic>
        <p:nvPicPr>
          <p:cNvPr id="24" name="Picture 23">
            <a:extLst>
              <a:ext uri="{FF2B5EF4-FFF2-40B4-BE49-F238E27FC236}">
                <a16:creationId xmlns:a16="http://schemas.microsoft.com/office/drawing/2014/main" id="{6445A022-E77D-BFA3-7A24-3F31EC670209}"/>
              </a:ext>
            </a:extLst>
          </p:cNvPr>
          <p:cNvPicPr>
            <a:picLocks noChangeAspect="1"/>
          </p:cNvPicPr>
          <p:nvPr/>
        </p:nvPicPr>
        <p:blipFill>
          <a:blip r:embed="rId4"/>
          <a:stretch>
            <a:fillRect/>
          </a:stretch>
        </p:blipFill>
        <p:spPr>
          <a:xfrm flipH="1">
            <a:off x="3427736" y="4148393"/>
            <a:ext cx="2922676" cy="2480551"/>
          </a:xfrm>
          <a:prstGeom prst="rect">
            <a:avLst/>
          </a:prstGeom>
        </p:spPr>
      </p:pic>
      <p:sp>
        <p:nvSpPr>
          <p:cNvPr id="12" name="Text Placeholder 2">
            <a:extLst>
              <a:ext uri="{FF2B5EF4-FFF2-40B4-BE49-F238E27FC236}">
                <a16:creationId xmlns:a16="http://schemas.microsoft.com/office/drawing/2014/main" id="{590CB4F9-6248-6F5F-616D-0CB71BEF412A}"/>
              </a:ext>
            </a:extLst>
          </p:cNvPr>
          <p:cNvSpPr txBox="1">
            <a:spLocks/>
          </p:cNvSpPr>
          <p:nvPr/>
        </p:nvSpPr>
        <p:spPr>
          <a:xfrm>
            <a:off x="3652456" y="4716218"/>
            <a:ext cx="2218104" cy="977819"/>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solidFill>
                  <a:schemeClr val="tx1"/>
                </a:solidFill>
                <a:latin typeface="Hind Vadodara" panose="02000000000000000000" pitchFamily="2" charset="0"/>
                <a:cs typeface="Hind Vadodara" panose="02000000000000000000" pitchFamily="2" charset="0"/>
              </a:rPr>
              <a:t>Know your journey to school and leave on time </a:t>
            </a:r>
          </a:p>
        </p:txBody>
      </p:sp>
      <p:pic>
        <p:nvPicPr>
          <p:cNvPr id="28" name="Picture 27">
            <a:extLst>
              <a:ext uri="{FF2B5EF4-FFF2-40B4-BE49-F238E27FC236}">
                <a16:creationId xmlns:a16="http://schemas.microsoft.com/office/drawing/2014/main" id="{90DA020C-8544-E8AF-E614-4BA3383956CC}"/>
              </a:ext>
            </a:extLst>
          </p:cNvPr>
          <p:cNvPicPr>
            <a:picLocks noChangeAspect="1"/>
          </p:cNvPicPr>
          <p:nvPr/>
        </p:nvPicPr>
        <p:blipFill>
          <a:blip r:embed="rId4"/>
          <a:stretch>
            <a:fillRect/>
          </a:stretch>
        </p:blipFill>
        <p:spPr>
          <a:xfrm>
            <a:off x="8733713" y="3488166"/>
            <a:ext cx="2814714" cy="2388920"/>
          </a:xfrm>
          <a:prstGeom prst="rect">
            <a:avLst/>
          </a:prstGeom>
        </p:spPr>
      </p:pic>
      <p:sp>
        <p:nvSpPr>
          <p:cNvPr id="29" name="Text Placeholder 2">
            <a:extLst>
              <a:ext uri="{FF2B5EF4-FFF2-40B4-BE49-F238E27FC236}">
                <a16:creationId xmlns:a16="http://schemas.microsoft.com/office/drawing/2014/main" id="{E865235D-CFCB-8393-8D3C-10CDD49F1991}"/>
              </a:ext>
            </a:extLst>
          </p:cNvPr>
          <p:cNvSpPr txBox="1">
            <a:spLocks/>
          </p:cNvSpPr>
          <p:nvPr/>
        </p:nvSpPr>
        <p:spPr>
          <a:xfrm>
            <a:off x="9278679" y="4148393"/>
            <a:ext cx="2066735"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solidFill>
                  <a:schemeClr val="tx1"/>
                </a:solidFill>
                <a:latin typeface="Hind Vadodara" panose="02000000000000000000" pitchFamily="2" charset="0"/>
                <a:cs typeface="Hind Vadodara" panose="02000000000000000000" pitchFamily="2" charset="0"/>
              </a:rPr>
              <a:t>Look out for your friends </a:t>
            </a:r>
          </a:p>
          <a:p>
            <a:endParaRPr lang="en-GB" sz="2000" b="1">
              <a:solidFill>
                <a:schemeClr val="tx1"/>
              </a:solidFill>
              <a:latin typeface="Hind Vadodara" panose="02000000000000000000" pitchFamily="2" charset="0"/>
              <a:cs typeface="Hind Vadodara" panose="02000000000000000000" pitchFamily="2" charset="0"/>
            </a:endParaRPr>
          </a:p>
        </p:txBody>
      </p:sp>
      <p:pic>
        <p:nvPicPr>
          <p:cNvPr id="30" name="Picture 29">
            <a:extLst>
              <a:ext uri="{FF2B5EF4-FFF2-40B4-BE49-F238E27FC236}">
                <a16:creationId xmlns:a16="http://schemas.microsoft.com/office/drawing/2014/main" id="{A40F692D-8467-DF25-EDF0-AA62F1E771C6}"/>
              </a:ext>
            </a:extLst>
          </p:cNvPr>
          <p:cNvPicPr>
            <a:picLocks noChangeAspect="1"/>
          </p:cNvPicPr>
          <p:nvPr/>
        </p:nvPicPr>
        <p:blipFill>
          <a:blip r:embed="rId3"/>
          <a:stretch>
            <a:fillRect/>
          </a:stretch>
        </p:blipFill>
        <p:spPr>
          <a:xfrm>
            <a:off x="6576662" y="4788957"/>
            <a:ext cx="2111634" cy="1804615"/>
          </a:xfrm>
          <a:prstGeom prst="rect">
            <a:avLst/>
          </a:prstGeom>
        </p:spPr>
      </p:pic>
      <p:sp>
        <p:nvSpPr>
          <p:cNvPr id="31" name="Text Placeholder 2">
            <a:extLst>
              <a:ext uri="{FF2B5EF4-FFF2-40B4-BE49-F238E27FC236}">
                <a16:creationId xmlns:a16="http://schemas.microsoft.com/office/drawing/2014/main" id="{B3DFFDA8-D561-A50C-66C9-12520E44F3A5}"/>
              </a:ext>
            </a:extLst>
          </p:cNvPr>
          <p:cNvSpPr txBox="1">
            <a:spLocks/>
          </p:cNvSpPr>
          <p:nvPr/>
        </p:nvSpPr>
        <p:spPr>
          <a:xfrm>
            <a:off x="6974042" y="5270129"/>
            <a:ext cx="1445341" cy="493556"/>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latin typeface="Hind Vadodara" panose="02000000000000000000" pitchFamily="2" charset="0"/>
                <a:cs typeface="Hind Vadodara" panose="02000000000000000000" pitchFamily="2" charset="0"/>
              </a:rPr>
              <a:t>Do your homework</a:t>
            </a:r>
          </a:p>
        </p:txBody>
      </p:sp>
      <p:sp>
        <p:nvSpPr>
          <p:cNvPr id="2" name="Text Placeholder 2">
            <a:extLst>
              <a:ext uri="{FF2B5EF4-FFF2-40B4-BE49-F238E27FC236}">
                <a16:creationId xmlns:a16="http://schemas.microsoft.com/office/drawing/2014/main" id="{3EF4876B-B60F-8305-8812-ADDF96DFAB2D}"/>
              </a:ext>
            </a:extLst>
          </p:cNvPr>
          <p:cNvSpPr txBox="1">
            <a:spLocks/>
          </p:cNvSpPr>
          <p:nvPr/>
        </p:nvSpPr>
        <p:spPr>
          <a:xfrm>
            <a:off x="579037" y="720487"/>
            <a:ext cx="4362450" cy="3825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Hind Vadodara" panose="02000000000000000000" pitchFamily="2" charset="0"/>
                <a:ea typeface="+mn-ea"/>
                <a:cs typeface="Hind Vadodar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What can you do?</a:t>
            </a:r>
            <a:endParaRPr lang="en-GB" sz="3200" b="0" dirty="0"/>
          </a:p>
        </p:txBody>
      </p:sp>
    </p:spTree>
    <p:extLst>
      <p:ext uri="{BB962C8B-B14F-4D97-AF65-F5344CB8AC3E}">
        <p14:creationId xmlns:p14="http://schemas.microsoft.com/office/powerpoint/2010/main" val="254788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6B83D65-D38A-B794-4B54-751A1C43CE90}"/>
              </a:ext>
            </a:extLst>
          </p:cNvPr>
          <p:cNvPicPr>
            <a:picLocks noChangeAspect="1"/>
          </p:cNvPicPr>
          <p:nvPr/>
        </p:nvPicPr>
        <p:blipFill>
          <a:blip r:embed="rId3"/>
          <a:stretch>
            <a:fillRect/>
          </a:stretch>
        </p:blipFill>
        <p:spPr>
          <a:xfrm flipH="1">
            <a:off x="9157094" y="2861696"/>
            <a:ext cx="2530629" cy="2162691"/>
          </a:xfrm>
          <a:prstGeom prst="rect">
            <a:avLst/>
          </a:prstGeom>
        </p:spPr>
      </p:pic>
      <p:pic>
        <p:nvPicPr>
          <p:cNvPr id="22" name="Picture 21">
            <a:extLst>
              <a:ext uri="{FF2B5EF4-FFF2-40B4-BE49-F238E27FC236}">
                <a16:creationId xmlns:a16="http://schemas.microsoft.com/office/drawing/2014/main" id="{3689B7E1-4EEE-F694-E8DA-FC08E257ACC5}"/>
              </a:ext>
            </a:extLst>
          </p:cNvPr>
          <p:cNvPicPr>
            <a:picLocks noChangeAspect="1"/>
          </p:cNvPicPr>
          <p:nvPr/>
        </p:nvPicPr>
        <p:blipFill>
          <a:blip r:embed="rId4"/>
          <a:stretch>
            <a:fillRect/>
          </a:stretch>
        </p:blipFill>
        <p:spPr>
          <a:xfrm>
            <a:off x="5897974" y="3826198"/>
            <a:ext cx="3177692" cy="2696989"/>
          </a:xfrm>
          <a:prstGeom prst="rect">
            <a:avLst/>
          </a:prstGeom>
        </p:spPr>
      </p:pic>
      <p:pic>
        <p:nvPicPr>
          <p:cNvPr id="23" name="Picture 22">
            <a:extLst>
              <a:ext uri="{FF2B5EF4-FFF2-40B4-BE49-F238E27FC236}">
                <a16:creationId xmlns:a16="http://schemas.microsoft.com/office/drawing/2014/main" id="{FF6389DB-93DA-6563-B05A-A6675CCF626B}"/>
              </a:ext>
            </a:extLst>
          </p:cNvPr>
          <p:cNvPicPr>
            <a:picLocks noChangeAspect="1"/>
          </p:cNvPicPr>
          <p:nvPr/>
        </p:nvPicPr>
        <p:blipFill>
          <a:blip r:embed="rId3"/>
          <a:stretch>
            <a:fillRect/>
          </a:stretch>
        </p:blipFill>
        <p:spPr>
          <a:xfrm flipH="1">
            <a:off x="2139180" y="3507885"/>
            <a:ext cx="3177691" cy="2715674"/>
          </a:xfrm>
          <a:prstGeom prst="rect">
            <a:avLst/>
          </a:prstGeom>
        </p:spPr>
      </p:pic>
      <p:sp>
        <p:nvSpPr>
          <p:cNvPr id="6" name="Text Placeholder 2">
            <a:extLst>
              <a:ext uri="{FF2B5EF4-FFF2-40B4-BE49-F238E27FC236}">
                <a16:creationId xmlns:a16="http://schemas.microsoft.com/office/drawing/2014/main" id="{30886A79-CF0F-DC8A-A64C-72F8B5DE2AB1}"/>
              </a:ext>
            </a:extLst>
          </p:cNvPr>
          <p:cNvSpPr txBox="1">
            <a:spLocks/>
          </p:cNvSpPr>
          <p:nvPr/>
        </p:nvSpPr>
        <p:spPr>
          <a:xfrm>
            <a:off x="2304964" y="4257980"/>
            <a:ext cx="2463211"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latin typeface="Hind Vadodara" panose="02000000000000000000" pitchFamily="2" charset="0"/>
                <a:cs typeface="Hind Vadodara" panose="02000000000000000000" pitchFamily="2" charset="0"/>
              </a:rPr>
              <a:t>Putting on breakfast clubs and after school clubs</a:t>
            </a:r>
          </a:p>
        </p:txBody>
      </p:sp>
      <p:sp>
        <p:nvSpPr>
          <p:cNvPr id="15" name="Text Placeholder 2">
            <a:extLst>
              <a:ext uri="{FF2B5EF4-FFF2-40B4-BE49-F238E27FC236}">
                <a16:creationId xmlns:a16="http://schemas.microsoft.com/office/drawing/2014/main" id="{EC891A26-CC81-04EA-C773-1A71092A0054}"/>
              </a:ext>
            </a:extLst>
          </p:cNvPr>
          <p:cNvSpPr txBox="1">
            <a:spLocks/>
          </p:cNvSpPr>
          <p:nvPr/>
        </p:nvSpPr>
        <p:spPr>
          <a:xfrm>
            <a:off x="6754085" y="4287302"/>
            <a:ext cx="1776326"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Hind Vadodara" panose="02000000000000000000" pitchFamily="2" charset="0"/>
                <a:cs typeface="Hind Vadodara" panose="02000000000000000000" pitchFamily="2" charset="0"/>
              </a:rPr>
              <a:t>Talking to your parents and working with them to help you to attend school</a:t>
            </a:r>
          </a:p>
        </p:txBody>
      </p:sp>
      <p:pic>
        <p:nvPicPr>
          <p:cNvPr id="24" name="Picture 23">
            <a:extLst>
              <a:ext uri="{FF2B5EF4-FFF2-40B4-BE49-F238E27FC236}">
                <a16:creationId xmlns:a16="http://schemas.microsoft.com/office/drawing/2014/main" id="{6445A022-E77D-BFA3-7A24-3F31EC670209}"/>
              </a:ext>
            </a:extLst>
          </p:cNvPr>
          <p:cNvPicPr>
            <a:picLocks noChangeAspect="1"/>
          </p:cNvPicPr>
          <p:nvPr/>
        </p:nvPicPr>
        <p:blipFill>
          <a:blip r:embed="rId4"/>
          <a:stretch>
            <a:fillRect/>
          </a:stretch>
        </p:blipFill>
        <p:spPr>
          <a:xfrm flipH="1">
            <a:off x="504276" y="1455466"/>
            <a:ext cx="2922676" cy="2480551"/>
          </a:xfrm>
          <a:prstGeom prst="rect">
            <a:avLst/>
          </a:prstGeom>
        </p:spPr>
      </p:pic>
      <p:sp>
        <p:nvSpPr>
          <p:cNvPr id="12" name="Text Placeholder 2">
            <a:extLst>
              <a:ext uri="{FF2B5EF4-FFF2-40B4-BE49-F238E27FC236}">
                <a16:creationId xmlns:a16="http://schemas.microsoft.com/office/drawing/2014/main" id="{590CB4F9-6248-6F5F-616D-0CB71BEF412A}"/>
              </a:ext>
            </a:extLst>
          </p:cNvPr>
          <p:cNvSpPr txBox="1">
            <a:spLocks/>
          </p:cNvSpPr>
          <p:nvPr/>
        </p:nvSpPr>
        <p:spPr>
          <a:xfrm>
            <a:off x="579037" y="2081042"/>
            <a:ext cx="2368063" cy="977819"/>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Hind Vadodara" panose="02000000000000000000" pitchFamily="2" charset="0"/>
                <a:cs typeface="Hind Vadodara" panose="02000000000000000000" pitchFamily="2" charset="0"/>
              </a:rPr>
              <a:t>Offering counselling and mental health support in school</a:t>
            </a:r>
          </a:p>
        </p:txBody>
      </p:sp>
      <p:pic>
        <p:nvPicPr>
          <p:cNvPr id="28" name="Picture 27">
            <a:extLst>
              <a:ext uri="{FF2B5EF4-FFF2-40B4-BE49-F238E27FC236}">
                <a16:creationId xmlns:a16="http://schemas.microsoft.com/office/drawing/2014/main" id="{90DA020C-8544-E8AF-E614-4BA3383956CC}"/>
              </a:ext>
            </a:extLst>
          </p:cNvPr>
          <p:cNvPicPr>
            <a:picLocks noChangeAspect="1"/>
          </p:cNvPicPr>
          <p:nvPr/>
        </p:nvPicPr>
        <p:blipFill>
          <a:blip r:embed="rId4"/>
          <a:stretch>
            <a:fillRect/>
          </a:stretch>
        </p:blipFill>
        <p:spPr>
          <a:xfrm>
            <a:off x="7954989" y="154387"/>
            <a:ext cx="2814714" cy="2388920"/>
          </a:xfrm>
          <a:prstGeom prst="rect">
            <a:avLst/>
          </a:prstGeom>
        </p:spPr>
      </p:pic>
      <p:sp>
        <p:nvSpPr>
          <p:cNvPr id="29" name="Text Placeholder 2">
            <a:extLst>
              <a:ext uri="{FF2B5EF4-FFF2-40B4-BE49-F238E27FC236}">
                <a16:creationId xmlns:a16="http://schemas.microsoft.com/office/drawing/2014/main" id="{E865235D-CFCB-8393-8D3C-10CDD49F1991}"/>
              </a:ext>
            </a:extLst>
          </p:cNvPr>
          <p:cNvSpPr txBox="1">
            <a:spLocks/>
          </p:cNvSpPr>
          <p:nvPr/>
        </p:nvSpPr>
        <p:spPr>
          <a:xfrm>
            <a:off x="8391970" y="500867"/>
            <a:ext cx="2066735" cy="859724"/>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Hind Vadodara" panose="02000000000000000000" pitchFamily="2" charset="0"/>
                <a:cs typeface="Hind Vadodara" panose="02000000000000000000" pitchFamily="2" charset="0"/>
              </a:rPr>
              <a:t>Providing wellbeing support through our pastoral team</a:t>
            </a:r>
          </a:p>
        </p:txBody>
      </p:sp>
      <p:pic>
        <p:nvPicPr>
          <p:cNvPr id="30" name="Picture 29">
            <a:extLst>
              <a:ext uri="{FF2B5EF4-FFF2-40B4-BE49-F238E27FC236}">
                <a16:creationId xmlns:a16="http://schemas.microsoft.com/office/drawing/2014/main" id="{A40F692D-8467-DF25-EDF0-AA62F1E771C6}"/>
              </a:ext>
            </a:extLst>
          </p:cNvPr>
          <p:cNvPicPr>
            <a:picLocks noChangeAspect="1"/>
          </p:cNvPicPr>
          <p:nvPr/>
        </p:nvPicPr>
        <p:blipFill>
          <a:blip r:embed="rId3"/>
          <a:stretch>
            <a:fillRect/>
          </a:stretch>
        </p:blipFill>
        <p:spPr>
          <a:xfrm>
            <a:off x="4518086" y="768838"/>
            <a:ext cx="3155828" cy="2696989"/>
          </a:xfrm>
          <a:prstGeom prst="rect">
            <a:avLst/>
          </a:prstGeom>
        </p:spPr>
      </p:pic>
      <p:sp>
        <p:nvSpPr>
          <p:cNvPr id="31" name="Text Placeholder 2">
            <a:extLst>
              <a:ext uri="{FF2B5EF4-FFF2-40B4-BE49-F238E27FC236}">
                <a16:creationId xmlns:a16="http://schemas.microsoft.com/office/drawing/2014/main" id="{B3DFFDA8-D561-A50C-66C9-12520E44F3A5}"/>
              </a:ext>
            </a:extLst>
          </p:cNvPr>
          <p:cNvSpPr txBox="1">
            <a:spLocks/>
          </p:cNvSpPr>
          <p:nvPr/>
        </p:nvSpPr>
        <p:spPr>
          <a:xfrm>
            <a:off x="5236142" y="1250009"/>
            <a:ext cx="2213811" cy="737617"/>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bg1"/>
                </a:solidFill>
                <a:latin typeface="Hind Vadodara Medium" panose="02000000000000000000" pitchFamily="2" charset="77"/>
                <a:ea typeface="+mn-ea"/>
                <a:cs typeface="Hind Vadodara Medium"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latin typeface="Hind Vadodara" panose="02000000000000000000" pitchFamily="2" charset="0"/>
                <a:cs typeface="Hind Vadodara" panose="02000000000000000000" pitchFamily="2" charset="0"/>
              </a:rPr>
              <a:t>Creating a safe and happy school environment, for you to attend every day</a:t>
            </a:r>
          </a:p>
        </p:txBody>
      </p:sp>
      <p:sp>
        <p:nvSpPr>
          <p:cNvPr id="2" name="Text Placeholder 2">
            <a:extLst>
              <a:ext uri="{FF2B5EF4-FFF2-40B4-BE49-F238E27FC236}">
                <a16:creationId xmlns:a16="http://schemas.microsoft.com/office/drawing/2014/main" id="{3EF4876B-B60F-8305-8812-ADDF96DFAB2D}"/>
              </a:ext>
            </a:extLst>
          </p:cNvPr>
          <p:cNvSpPr txBox="1">
            <a:spLocks/>
          </p:cNvSpPr>
          <p:nvPr/>
        </p:nvSpPr>
        <p:spPr>
          <a:xfrm>
            <a:off x="579037" y="720487"/>
            <a:ext cx="4362450" cy="3825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Hind Vadodara" panose="02000000000000000000" pitchFamily="2" charset="0"/>
                <a:ea typeface="+mn-ea"/>
                <a:cs typeface="Hind Vadodar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What is school doing?</a:t>
            </a:r>
            <a:endParaRPr lang="en-GB" sz="3200" b="0" dirty="0"/>
          </a:p>
        </p:txBody>
      </p:sp>
      <p:sp>
        <p:nvSpPr>
          <p:cNvPr id="4" name="TextBox 3">
            <a:extLst>
              <a:ext uri="{FF2B5EF4-FFF2-40B4-BE49-F238E27FC236}">
                <a16:creationId xmlns:a16="http://schemas.microsoft.com/office/drawing/2014/main" id="{9BC92700-87FA-3DAB-6310-F5766013E3EA}"/>
              </a:ext>
            </a:extLst>
          </p:cNvPr>
          <p:cNvSpPr txBox="1"/>
          <p:nvPr/>
        </p:nvSpPr>
        <p:spPr>
          <a:xfrm>
            <a:off x="9358390" y="3474352"/>
            <a:ext cx="1752932" cy="923330"/>
          </a:xfrm>
          <a:prstGeom prst="rect">
            <a:avLst/>
          </a:prstGeom>
          <a:noFill/>
        </p:spPr>
        <p:txBody>
          <a:bodyPr wrap="square">
            <a:spAutoFit/>
          </a:bodyPr>
          <a:lstStyle/>
          <a:p>
            <a:r>
              <a:rPr lang="en-GB" sz="1800" b="1" dirty="0">
                <a:solidFill>
                  <a:schemeClr val="bg1"/>
                </a:solidFill>
                <a:latin typeface="Hind Vadodara" panose="02000000000000000000" pitchFamily="2" charset="0"/>
                <a:cs typeface="Hind Vadodara" panose="02000000000000000000" pitchFamily="2" charset="0"/>
              </a:rPr>
              <a:t>Clamping down on bullying in school</a:t>
            </a:r>
          </a:p>
        </p:txBody>
      </p:sp>
    </p:spTree>
    <p:extLst>
      <p:ext uri="{BB962C8B-B14F-4D97-AF65-F5344CB8AC3E}">
        <p14:creationId xmlns:p14="http://schemas.microsoft.com/office/powerpoint/2010/main" val="904285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9CBA-93C3-FDE7-4F94-ED56430CD5D3}"/>
              </a:ext>
            </a:extLst>
          </p:cNvPr>
          <p:cNvSpPr>
            <a:spLocks noGrp="1"/>
          </p:cNvSpPr>
          <p:nvPr>
            <p:ph type="title"/>
          </p:nvPr>
        </p:nvSpPr>
        <p:spPr>
          <a:xfrm>
            <a:off x="583557" y="740779"/>
            <a:ext cx="10038060" cy="391988"/>
          </a:xfrm>
        </p:spPr>
        <p:txBody>
          <a:bodyPr/>
          <a:lstStyle/>
          <a:p>
            <a:r>
              <a:rPr lang="en-GB" sz="3200" dirty="0">
                <a:latin typeface="Hind Vadodara" panose="02000000000000000000" pitchFamily="2" charset="0"/>
                <a:cs typeface="Hind Vadodara" panose="02000000000000000000" pitchFamily="2" charset="0"/>
              </a:rPr>
              <a:t>Who should I speak to if I am struggling with my attendance?</a:t>
            </a:r>
          </a:p>
        </p:txBody>
      </p:sp>
      <p:sp>
        <p:nvSpPr>
          <p:cNvPr id="7" name="Rectangle 6">
            <a:extLst>
              <a:ext uri="{FF2B5EF4-FFF2-40B4-BE49-F238E27FC236}">
                <a16:creationId xmlns:a16="http://schemas.microsoft.com/office/drawing/2014/main" id="{D4807467-7062-9C2F-CC8A-22CF3A37B8EC}"/>
              </a:ext>
            </a:extLst>
          </p:cNvPr>
          <p:cNvSpPr/>
          <p:nvPr/>
        </p:nvSpPr>
        <p:spPr>
          <a:xfrm>
            <a:off x="1434164" y="1617044"/>
            <a:ext cx="2512194" cy="2637322"/>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Insert photo</a:t>
            </a:r>
          </a:p>
        </p:txBody>
      </p:sp>
      <p:sp>
        <p:nvSpPr>
          <p:cNvPr id="9" name="Rectangle 8">
            <a:extLst>
              <a:ext uri="{FF2B5EF4-FFF2-40B4-BE49-F238E27FC236}">
                <a16:creationId xmlns:a16="http://schemas.microsoft.com/office/drawing/2014/main" id="{D4E6B7DD-E54A-74CD-CEA5-F300A1F44972}"/>
              </a:ext>
            </a:extLst>
          </p:cNvPr>
          <p:cNvSpPr/>
          <p:nvPr/>
        </p:nvSpPr>
        <p:spPr>
          <a:xfrm>
            <a:off x="4926530" y="1617044"/>
            <a:ext cx="2512194" cy="2637322"/>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Insert photo</a:t>
            </a:r>
          </a:p>
        </p:txBody>
      </p:sp>
      <p:sp>
        <p:nvSpPr>
          <p:cNvPr id="10" name="Rectangle 9">
            <a:extLst>
              <a:ext uri="{FF2B5EF4-FFF2-40B4-BE49-F238E27FC236}">
                <a16:creationId xmlns:a16="http://schemas.microsoft.com/office/drawing/2014/main" id="{54984B8C-7D27-5808-955A-F42F636911E1}"/>
              </a:ext>
            </a:extLst>
          </p:cNvPr>
          <p:cNvSpPr/>
          <p:nvPr/>
        </p:nvSpPr>
        <p:spPr>
          <a:xfrm>
            <a:off x="8418896" y="1600200"/>
            <a:ext cx="2512194" cy="2637322"/>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Insert photo</a:t>
            </a:r>
          </a:p>
        </p:txBody>
      </p:sp>
      <p:sp>
        <p:nvSpPr>
          <p:cNvPr id="11" name="TextBox 10">
            <a:extLst>
              <a:ext uri="{FF2B5EF4-FFF2-40B4-BE49-F238E27FC236}">
                <a16:creationId xmlns:a16="http://schemas.microsoft.com/office/drawing/2014/main" id="{0655AA5B-B419-3575-9377-9DB3E4C4818B}"/>
              </a:ext>
            </a:extLst>
          </p:cNvPr>
          <p:cNvSpPr txBox="1"/>
          <p:nvPr/>
        </p:nvSpPr>
        <p:spPr>
          <a:xfrm flipH="1">
            <a:off x="1434162" y="4677877"/>
            <a:ext cx="2512195" cy="369332"/>
          </a:xfrm>
          <a:prstGeom prst="rect">
            <a:avLst/>
          </a:prstGeom>
          <a:noFill/>
        </p:spPr>
        <p:txBody>
          <a:bodyPr wrap="square" rtlCol="0">
            <a:spAutoFit/>
          </a:bodyPr>
          <a:lstStyle/>
          <a:p>
            <a:pPr algn="ctr"/>
            <a:r>
              <a:rPr lang="en-GB" b="1" dirty="0">
                <a:solidFill>
                  <a:schemeClr val="accent1"/>
                </a:solidFill>
                <a:latin typeface="Hind Vadodara" panose="02000000000000000000" pitchFamily="2" charset="0"/>
                <a:cs typeface="Hind Vadodara" panose="02000000000000000000" pitchFamily="2" charset="0"/>
              </a:rPr>
              <a:t>Insert name</a:t>
            </a:r>
          </a:p>
        </p:txBody>
      </p:sp>
      <p:sp>
        <p:nvSpPr>
          <p:cNvPr id="12" name="TextBox 11">
            <a:extLst>
              <a:ext uri="{FF2B5EF4-FFF2-40B4-BE49-F238E27FC236}">
                <a16:creationId xmlns:a16="http://schemas.microsoft.com/office/drawing/2014/main" id="{B699A697-1A10-BEEF-0143-095BA5E182AC}"/>
              </a:ext>
            </a:extLst>
          </p:cNvPr>
          <p:cNvSpPr txBox="1"/>
          <p:nvPr/>
        </p:nvSpPr>
        <p:spPr>
          <a:xfrm flipH="1">
            <a:off x="4926529" y="4677877"/>
            <a:ext cx="2512195" cy="369332"/>
          </a:xfrm>
          <a:prstGeom prst="rect">
            <a:avLst/>
          </a:prstGeom>
          <a:noFill/>
        </p:spPr>
        <p:txBody>
          <a:bodyPr wrap="square" rtlCol="0">
            <a:spAutoFit/>
          </a:bodyPr>
          <a:lstStyle/>
          <a:p>
            <a:pPr algn="ctr"/>
            <a:r>
              <a:rPr lang="en-GB" b="1" dirty="0">
                <a:latin typeface="Hind Vadodara" panose="02000000000000000000" pitchFamily="2" charset="0"/>
                <a:cs typeface="Hind Vadodara" panose="02000000000000000000" pitchFamily="2" charset="0"/>
              </a:rPr>
              <a:t>Insert name</a:t>
            </a:r>
          </a:p>
        </p:txBody>
      </p:sp>
      <p:sp>
        <p:nvSpPr>
          <p:cNvPr id="13" name="TextBox 12">
            <a:extLst>
              <a:ext uri="{FF2B5EF4-FFF2-40B4-BE49-F238E27FC236}">
                <a16:creationId xmlns:a16="http://schemas.microsoft.com/office/drawing/2014/main" id="{F478BDBC-6E3A-79E6-8D13-44632E57BD61}"/>
              </a:ext>
            </a:extLst>
          </p:cNvPr>
          <p:cNvSpPr txBox="1"/>
          <p:nvPr/>
        </p:nvSpPr>
        <p:spPr>
          <a:xfrm flipH="1">
            <a:off x="8418896" y="4677877"/>
            <a:ext cx="2512195" cy="369332"/>
          </a:xfrm>
          <a:prstGeom prst="rect">
            <a:avLst/>
          </a:prstGeom>
          <a:noFill/>
        </p:spPr>
        <p:txBody>
          <a:bodyPr wrap="square" rtlCol="0">
            <a:spAutoFit/>
          </a:bodyPr>
          <a:lstStyle/>
          <a:p>
            <a:pPr algn="ctr"/>
            <a:r>
              <a:rPr lang="en-GB" b="1" dirty="0">
                <a:solidFill>
                  <a:schemeClr val="accent1"/>
                </a:solidFill>
                <a:latin typeface="Hind Vadodara" panose="02000000000000000000" pitchFamily="2" charset="0"/>
                <a:cs typeface="Hind Vadodara" panose="02000000000000000000" pitchFamily="2" charset="0"/>
              </a:rPr>
              <a:t>Insert name</a:t>
            </a:r>
          </a:p>
        </p:txBody>
      </p:sp>
    </p:spTree>
    <p:extLst>
      <p:ext uri="{BB962C8B-B14F-4D97-AF65-F5344CB8AC3E}">
        <p14:creationId xmlns:p14="http://schemas.microsoft.com/office/powerpoint/2010/main" val="274672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C4672C-8C73-B1E6-1F5D-04C34995FDD9}"/>
              </a:ext>
            </a:extLst>
          </p:cNvPr>
          <p:cNvSpPr>
            <a:spLocks noGrp="1"/>
          </p:cNvSpPr>
          <p:nvPr>
            <p:ph type="body" sz="quarter" idx="16"/>
          </p:nvPr>
        </p:nvSpPr>
        <p:spPr>
          <a:xfrm>
            <a:off x="6539878" y="1985524"/>
            <a:ext cx="3909266" cy="600604"/>
          </a:xfrm>
        </p:spPr>
        <p:txBody>
          <a:bodyPr>
            <a:noAutofit/>
          </a:bodyPr>
          <a:lstStyle/>
          <a:p>
            <a:r>
              <a:rPr lang="en-GB" sz="3200"/>
              <a:t>“Sometimes if I do something embarrassing in class” </a:t>
            </a:r>
          </a:p>
          <a:p>
            <a:pPr algn="r"/>
            <a:r>
              <a:rPr lang="en-GB" sz="2400">
                <a:latin typeface="Hind Vadodara Light" panose="02000000000000000000" pitchFamily="2" charset="0"/>
                <a:cs typeface="Hind Vadodara Light" panose="02000000000000000000" pitchFamily="2" charset="0"/>
              </a:rPr>
              <a:t>- Boy, 11</a:t>
            </a:r>
          </a:p>
        </p:txBody>
      </p:sp>
      <p:sp>
        <p:nvSpPr>
          <p:cNvPr id="5" name="Text Placeholder 2">
            <a:extLst>
              <a:ext uri="{FF2B5EF4-FFF2-40B4-BE49-F238E27FC236}">
                <a16:creationId xmlns:a16="http://schemas.microsoft.com/office/drawing/2014/main" id="{1810F437-25DB-623F-49BF-317447B56AB8}"/>
              </a:ext>
            </a:extLst>
          </p:cNvPr>
          <p:cNvSpPr txBox="1">
            <a:spLocks/>
          </p:cNvSpPr>
          <p:nvPr/>
        </p:nvSpPr>
        <p:spPr>
          <a:xfrm>
            <a:off x="579037" y="720487"/>
            <a:ext cx="4362450" cy="3825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Hind Vadodara" panose="02000000000000000000" pitchFamily="2" charset="0"/>
                <a:ea typeface="+mn-ea"/>
                <a:cs typeface="Hind Vadodar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What can we do?</a:t>
            </a:r>
          </a:p>
          <a:p>
            <a:endParaRPr lang="en-GB" sz="3200" b="0" dirty="0"/>
          </a:p>
          <a:p>
            <a:r>
              <a:rPr lang="en-GB" sz="3200" b="0" dirty="0"/>
              <a:t>How can we help you to attend school regularly?</a:t>
            </a:r>
          </a:p>
        </p:txBody>
      </p:sp>
    </p:spTree>
    <p:extLst>
      <p:ext uri="{BB962C8B-B14F-4D97-AF65-F5344CB8AC3E}">
        <p14:creationId xmlns:p14="http://schemas.microsoft.com/office/powerpoint/2010/main" val="3057515836"/>
      </p:ext>
    </p:extLst>
  </p:cSld>
  <p:clrMapOvr>
    <a:masterClrMapping/>
  </p:clrMapOvr>
</p:sld>
</file>

<file path=ppt/theme/theme1.xml><?xml version="1.0" encoding="utf-8"?>
<a:theme xmlns:a="http://schemas.openxmlformats.org/drawingml/2006/main" name="Custom Design">
  <a:themeElements>
    <a:clrScheme name="CHILDREN'S COMMISSIONER 1">
      <a:dk1>
        <a:srgbClr val="202B51"/>
      </a:dk1>
      <a:lt1>
        <a:srgbClr val="FFFFFF"/>
      </a:lt1>
      <a:dk2>
        <a:srgbClr val="44546A"/>
      </a:dk2>
      <a:lt2>
        <a:srgbClr val="E7E6E6"/>
      </a:lt2>
      <a:accent1>
        <a:srgbClr val="19AC86"/>
      </a:accent1>
      <a:accent2>
        <a:srgbClr val="A1D3C3"/>
      </a:accent2>
      <a:accent3>
        <a:srgbClr val="D50F34"/>
      </a:accent3>
      <a:accent4>
        <a:srgbClr val="F1B334"/>
      </a:accent4>
      <a:accent5>
        <a:srgbClr val="753BBD"/>
      </a:accent5>
      <a:accent6>
        <a:srgbClr val="0085A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D908AB042DA14E98E83DD91EDFB348" ma:contentTypeVersion="17" ma:contentTypeDescription="Create a new document." ma:contentTypeScope="" ma:versionID="fd5db780eba8a03b1a3e631469bca461">
  <xsd:schema xmlns:xsd="http://www.w3.org/2001/XMLSchema" xmlns:xs="http://www.w3.org/2001/XMLSchema" xmlns:p="http://schemas.microsoft.com/office/2006/metadata/properties" xmlns:ns2="ffb083f2-0ff9-4120-96db-5f921f02879e" xmlns:ns3="4a4a355b-4925-4e0a-9e42-f8250ef9552c" targetNamespace="http://schemas.microsoft.com/office/2006/metadata/properties" ma:root="true" ma:fieldsID="22cb419c459ae21f729b9ac6552e73d2" ns2:_="" ns3:_="">
    <xsd:import namespace="ffb083f2-0ff9-4120-96db-5f921f02879e"/>
    <xsd:import namespace="4a4a355b-4925-4e0a-9e42-f8250ef955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Weekofpubl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b083f2-0ff9-4120-96db-5f921f0287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Weekofpublication" ma:index="24" nillable="true" ma:displayName="Week of publication" ma:description="HaH Care week" ma:format="Dropdown" ma:internalName="Weekofpublica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4a355b-4925-4e0a-9e42-f8250ef955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bd908e5-696d-40db-8d63-d33e7e6c36cf}" ma:internalName="TaxCatchAll" ma:showField="CatchAllData" ma:web="4a4a355b-4925-4e0a-9e42-f8250ef955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4a355b-4925-4e0a-9e42-f8250ef9552c" xsi:nil="true"/>
    <lcf76f155ced4ddcb4097134ff3c332f xmlns="ffb083f2-0ff9-4120-96db-5f921f02879e">
      <Terms xmlns="http://schemas.microsoft.com/office/infopath/2007/PartnerControls"/>
    </lcf76f155ced4ddcb4097134ff3c332f>
    <SharedWithUsers xmlns="4a4a355b-4925-4e0a-9e42-f8250ef9552c">
      <UserInfo>
        <DisplayName>FRITH, Emily - Children's Commissioner</DisplayName>
        <AccountId>26</AccountId>
        <AccountType/>
      </UserInfo>
      <UserInfo>
        <DisplayName>STANIC, Alex - Children's Commissioner</DisplayName>
        <AccountId>44</AccountId>
        <AccountType/>
      </UserInfo>
      <UserInfo>
        <DisplayName>HURST, Laura</DisplayName>
        <AccountId>10</AccountId>
        <AccountType/>
      </UserInfo>
      <UserInfo>
        <DisplayName>CAMMAERTS, Juliette</DisplayName>
        <AccountId>40</AccountId>
        <AccountType/>
      </UserInfo>
      <UserInfo>
        <DisplayName>DAVIES, Scout - Children's Commissioner</DisplayName>
        <AccountId>16</AccountId>
        <AccountType/>
      </UserInfo>
    </SharedWithUsers>
    <Weekofpublication xmlns="ffb083f2-0ff9-4120-96db-5f921f02879e" xsi:nil="true"/>
  </documentManagement>
</p:properties>
</file>

<file path=customXml/itemProps1.xml><?xml version="1.0" encoding="utf-8"?>
<ds:datastoreItem xmlns:ds="http://schemas.openxmlformats.org/officeDocument/2006/customXml" ds:itemID="{56B7B6D9-ED92-4915-A885-F01B90CFCC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b083f2-0ff9-4120-96db-5f921f02879e"/>
    <ds:schemaRef ds:uri="4a4a355b-4925-4e0a-9e42-f8250ef955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9FB84-8F50-42F9-9FE6-79F9285613E9}">
  <ds:schemaRefs>
    <ds:schemaRef ds:uri="http://schemas.microsoft.com/sharepoint/v3/contenttype/forms"/>
  </ds:schemaRefs>
</ds:datastoreItem>
</file>

<file path=customXml/itemProps3.xml><?xml version="1.0" encoding="utf-8"?>
<ds:datastoreItem xmlns:ds="http://schemas.openxmlformats.org/officeDocument/2006/customXml" ds:itemID="{973F6037-440E-4762-AAE3-54A2A82D45A6}">
  <ds:schemaRefs>
    <ds:schemaRef ds:uri="http://schemas.openxmlformats.org/package/2006/metadata/core-properties"/>
    <ds:schemaRef ds:uri="http://schemas.microsoft.com/office/2006/documentManagement/types"/>
    <ds:schemaRef ds:uri="4a4a355b-4925-4e0a-9e42-f8250ef9552c"/>
    <ds:schemaRef ds:uri="http://schemas.microsoft.com/office/infopath/2007/PartnerControls"/>
    <ds:schemaRef ds:uri="http://purl.org/dc/dcmitype/"/>
    <ds:schemaRef ds:uri="http://purl.org/dc/elements/1.1/"/>
    <ds:schemaRef ds:uri="ffb083f2-0ff9-4120-96db-5f921f02879e"/>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76</TotalTime>
  <Words>1572</Words>
  <Application>Microsoft Office PowerPoint</Application>
  <PresentationFormat>Widescreen</PresentationFormat>
  <Paragraphs>143</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Hind Vadodara</vt:lpstr>
      <vt:lpstr>Hind Vadodara Light</vt:lpstr>
      <vt:lpstr>Hind Vadodara Medium</vt:lpstr>
      <vt:lpstr>Source Sans Pro</vt:lpstr>
      <vt:lpstr>Custom Design</vt:lpstr>
      <vt:lpstr>PowerPoint Presentation</vt:lpstr>
      <vt:lpstr>PowerPoint Presentation</vt:lpstr>
      <vt:lpstr>PowerPoint Presentation</vt:lpstr>
      <vt:lpstr>Quick quiz</vt:lpstr>
      <vt:lpstr>PowerPoint Presentation</vt:lpstr>
      <vt:lpstr>PowerPoint Presentation</vt:lpstr>
      <vt:lpstr>PowerPoint Presentation</vt:lpstr>
      <vt:lpstr>Who should I speak to if I am struggling with my attendance?</vt:lpstr>
      <vt:lpstr>PowerPoint Presentation</vt:lpstr>
      <vt:lpstr>Back into 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Attendance assembly</dc:title>
  <dc:creator>STANIC, Alex - Children's Commissioner</dc:creator>
  <cp:lastModifiedBy>DAVIES, Scout - Children's Commissioner</cp:lastModifiedBy>
  <cp:revision>4</cp:revision>
  <dcterms:created xsi:type="dcterms:W3CDTF">2022-06-07T14:41:23Z</dcterms:created>
  <dcterms:modified xsi:type="dcterms:W3CDTF">2023-08-31T08:58:11Z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0x0101000FD908AB042DA14E98E83DD91EDFB348</vt:lpwstr>
  </property>
  <property fmtid="{D5CDD505-2E9C-101B-9397-08002B2CF9AE}" pid="3" name="MediaServiceImageTags">
    <vt:lpwstr/>
  </property>
</Properties>
</file>