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4"/>
  </p:sldMasterIdLst>
  <p:notesMasterIdLst>
    <p:notesMasterId r:id="rId16"/>
  </p:notesMasterIdLst>
  <p:sldIdLst>
    <p:sldId id="523" r:id="rId5"/>
    <p:sldId id="267" r:id="rId6"/>
    <p:sldId id="537" r:id="rId7"/>
    <p:sldId id="376" r:id="rId8"/>
    <p:sldId id="381" r:id="rId9"/>
    <p:sldId id="517" r:id="rId10"/>
    <p:sldId id="534" r:id="rId11"/>
    <p:sldId id="533" r:id="rId12"/>
    <p:sldId id="535" r:id="rId13"/>
    <p:sldId id="521" r:id="rId14"/>
    <p:sldId id="53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FCA206-4E4C-EAB9-4AF4-71E4C99FC707}" name="TAYLOR, Amy - Children's Commissioner" initials="AT" userId="S::Amy.TAYLOR@EDUCATION.GOV.UK::e50feb34-1fa6-4128-a713-5d352cd4685e" providerId="AD"/>
  <p188:author id="{8A303820-5538-A4A7-E6DE-D381A1065A24}" name="WHITEHEAD, Pete - Children's Commissioner" initials="PW" userId="S::Pete.WHITEHEAD@EDUCATION.GOV.UK::85a41d4d-843b-4c38-b556-7f051e6a4721" providerId="AD"/>
  <p188:author id="{0321D928-439F-13FE-0EC2-EB2EF9CAECF2}" name="LANE, Joe" initials="LJ" userId="S::joe.lane@education.gov.uk::c9a17a86-b64e-44f8-925b-698405824dc4" providerId="AD"/>
  <p188:author id="{14D35385-13B4-D615-4D24-DAFBEDF46103}" name="GOMBERT-WALDRON, Karolina - Children's Commissioner" initials="GC" userId="S::karolina.gombert-waldron@education.gov.uk::6e8b3b46-461f-4fb7-846d-a88693fe3de1" providerId="AD"/>
  <p188:author id="{2A1BDFC5-EB98-28F5-0F95-84D9B6072D74}" name="WILCOCK, Alice - Children's Commisioner" initials="WACC" userId="S::Alice.WILCOCK@EDUCATION.GOV.UK::2abff6c2-ffed-44e8-8883-44761df41438" providerId="AD"/>
  <p188:author id="{64B849C6-2375-804A-20C5-DCC98858846D}" name="WHITEHEAD, Pete - Children's Commissioner" initials="WC" userId="S::pete.whitehead@education.gov.uk::85a41d4d-843b-4c38-b556-7f051e6a4721" providerId="AD"/>
  <p188:author id="{09F520CE-8B0B-B8A4-71EE-3692C69BC2EA}" name="DAVIES, Scout - Children's Commissioner" initials="SD" userId="S::Scout.DAVIES@EDUCATION.GOV.UK::521684c3-aeef-4b3b-8b21-fcb3b0e923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D8"/>
    <a:srgbClr val="192A67"/>
    <a:srgbClr val="202B51"/>
    <a:srgbClr val="19AC86"/>
    <a:srgbClr val="0085AD"/>
    <a:srgbClr val="F1B334"/>
    <a:srgbClr val="117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3E77A-55D1-A4DD-3C1E-0A64D5755031}" v="2" dt="2026-05-07T19:11:14.549"/>
    <p1510:client id="{C9A3ABE2-09D2-4682-A7A6-1F3084581858}" v="642" dt="2026-05-07T19:12:58.034"/>
    <p1510:client id="{F2C276C6-BB1F-4F39-AE05-DAE7BBF62413}" v="8" dt="2026-05-08T08:05:47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44" y="-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ES, Scout - Children's Commissioner" userId="521684c3-aeef-4b3b-8b21-fcb3b0e92388" providerId="ADAL" clId="{E5652B41-9CB0-49BE-A1DD-758F5A5AC425}"/>
    <pc:docChg chg="custSel modSld">
      <pc:chgData name="DAVIES, Scout - Children's Commissioner" userId="521684c3-aeef-4b3b-8b21-fcb3b0e92388" providerId="ADAL" clId="{E5652B41-9CB0-49BE-A1DD-758F5A5AC425}" dt="2026-05-08T08:05:47.462" v="19"/>
      <pc:docMkLst>
        <pc:docMk/>
      </pc:docMkLst>
      <pc:sldChg chg="addSp delSp modSp mod delAnim modAnim">
        <pc:chgData name="DAVIES, Scout - Children's Commissioner" userId="521684c3-aeef-4b3b-8b21-fcb3b0e92388" providerId="ADAL" clId="{E5652B41-9CB0-49BE-A1DD-758F5A5AC425}" dt="2026-05-08T08:05:47.462" v="19"/>
        <pc:sldMkLst>
          <pc:docMk/>
          <pc:sldMk cId="714966750" sldId="381"/>
        </pc:sldMkLst>
        <pc:spChg chg="add del mod">
          <ac:chgData name="DAVIES, Scout - Children's Commissioner" userId="521684c3-aeef-4b3b-8b21-fcb3b0e92388" providerId="ADAL" clId="{E5652B41-9CB0-49BE-A1DD-758F5A5AC425}" dt="2026-05-08T08:03:04.511" v="1" actId="478"/>
          <ac:spMkLst>
            <pc:docMk/>
            <pc:sldMk cId="714966750" sldId="381"/>
            <ac:spMk id="2" creationId="{03DDFB69-B0A5-DC7D-8CC8-8F5DF0040D9E}"/>
          </ac:spMkLst>
        </pc:spChg>
        <pc:spChg chg="del">
          <ac:chgData name="DAVIES, Scout - Children's Commissioner" userId="521684c3-aeef-4b3b-8b21-fcb3b0e92388" providerId="ADAL" clId="{E5652B41-9CB0-49BE-A1DD-758F5A5AC425}" dt="2026-05-08T08:03:19.790" v="3" actId="478"/>
          <ac:spMkLst>
            <pc:docMk/>
            <pc:sldMk cId="714966750" sldId="381"/>
            <ac:spMk id="4" creationId="{F7606872-8E9E-07A2-B233-42A64D0183CE}"/>
          </ac:spMkLst>
        </pc:spChg>
        <pc:spChg chg="add mod">
          <ac:chgData name="DAVIES, Scout - Children's Commissioner" userId="521684c3-aeef-4b3b-8b21-fcb3b0e92388" providerId="ADAL" clId="{E5652B41-9CB0-49BE-A1DD-758F5A5AC425}" dt="2026-05-08T08:04:20.304" v="12" actId="207"/>
          <ac:spMkLst>
            <pc:docMk/>
            <pc:sldMk cId="714966750" sldId="381"/>
            <ac:spMk id="6" creationId="{23E11174-6D21-6431-9B9C-0DE36497C75C}"/>
          </ac:spMkLst>
        </pc:spChg>
        <pc:picChg chg="add del mod">
          <ac:chgData name="DAVIES, Scout - Children's Commissioner" userId="521684c3-aeef-4b3b-8b21-fcb3b0e92388" providerId="ADAL" clId="{E5652B41-9CB0-49BE-A1DD-758F5A5AC425}" dt="2026-05-08T08:03:18.996" v="2" actId="21"/>
          <ac:picMkLst>
            <pc:docMk/>
            <pc:sldMk cId="714966750" sldId="381"/>
            <ac:picMk id="5" creationId="{2B6F2633-3061-D021-B11E-F779C0872DF7}"/>
          </ac:picMkLst>
        </pc:picChg>
        <pc:picChg chg="add del mod">
          <ac:chgData name="DAVIES, Scout - Children's Commissioner" userId="521684c3-aeef-4b3b-8b21-fcb3b0e92388" providerId="ADAL" clId="{E5652B41-9CB0-49BE-A1DD-758F5A5AC425}" dt="2026-05-08T08:05:47.217" v="18" actId="478"/>
          <ac:picMkLst>
            <pc:docMk/>
            <pc:sldMk cId="714966750" sldId="381"/>
            <ac:picMk id="7" creationId="{2B6F2633-3061-D021-B11E-F779C0872DF7}"/>
          </ac:picMkLst>
        </pc:picChg>
        <pc:picChg chg="add del mod">
          <ac:chgData name="DAVIES, Scout - Children's Commissioner" userId="521684c3-aeef-4b3b-8b21-fcb3b0e92388" providerId="ADAL" clId="{E5652B41-9CB0-49BE-A1DD-758F5A5AC425}" dt="2026-05-08T08:05:46.493" v="17" actId="21"/>
          <ac:picMkLst>
            <pc:docMk/>
            <pc:sldMk cId="714966750" sldId="381"/>
            <ac:picMk id="8" creationId="{F19A5364-CC72-9A5B-B6F3-820943F1D128}"/>
          </ac:picMkLst>
        </pc:picChg>
        <pc:picChg chg="add mod">
          <ac:chgData name="DAVIES, Scout - Children's Commissioner" userId="521684c3-aeef-4b3b-8b21-fcb3b0e92388" providerId="ADAL" clId="{E5652B41-9CB0-49BE-A1DD-758F5A5AC425}" dt="2026-05-08T08:05:47.462" v="19"/>
          <ac:picMkLst>
            <pc:docMk/>
            <pc:sldMk cId="714966750" sldId="381"/>
            <ac:picMk id="9" creationId="{F19A5364-CC72-9A5B-B6F3-820943F1D1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64B73-4AC6-4B4B-823E-7A84D84B7880}" type="datetimeFigureOut">
              <a:rPr lang="en-GB" smtClean="0"/>
              <a:t>08/05/2026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849FB-B489-4998-8EEF-772CA5631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03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409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1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85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037AD-E9E3-A21B-39B1-7ECB27DB0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51D85-4D36-BFF1-0FC4-186381279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AC1C5-86A1-E904-C9B0-3B0F8B5D6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63CC4-7C90-02E6-AF63-0A3439508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922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800"/>
              </a:spcBef>
              <a:buFont typeface="Arial,Sans-Serif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849FB-B489-4998-8EEF-772CA5631C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33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670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F55C8-1711-AAF1-4931-5BBF0494D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976FA-AA12-CDC2-6E25-1DD5CF880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40A96-45C2-7637-6FF9-C129C6A51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E6E63-74E3-2F08-782D-B70743950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92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9D598-6CF4-B8FA-FBBD-2DE97013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B0D62E-BDAF-276C-0A1C-27153F272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975606-6B85-EC8C-A61E-BAD7AE514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922CD-A4BB-3F8F-4B80-948CA7EFB4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802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5EC39-41BD-4F94-B4E7-447246533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72EB36-B69A-6235-9A13-8528820AD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4A495-F558-43DA-9F52-CF3B38834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50B39-9E14-6624-EF58-139BFC42C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849FB-B489-4998-8EEF-772CA5631C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04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167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6EC177-D4FD-DA46-BB42-4B9DDFC09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2121C8-BD94-7448-BAEA-CF3AE6A671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080000"/>
            <a:ext cx="7920000" cy="493513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5pPr>
              <a:defRPr sz="1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13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974">
          <p15:clr>
            <a:srgbClr val="FBAE40"/>
          </p15:clr>
        </p15:guide>
        <p15:guide id="4" orient="horz" pos="379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4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BB94C3C-3B30-6F44-891D-7D71C21C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717" y="634200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latin typeface="Hind Vadodara" panose="02000000000000000000" pitchFamily="2" charset="77"/>
                <a:cs typeface="Hind Vadodara" panose="02000000000000000000" pitchFamily="2" charset="77"/>
              </a:defRPr>
            </a:lvl1pPr>
          </a:lstStyle>
          <a:p>
            <a:fld id="{0B1458CB-5A0C-4B06-8EF7-E9FDD021F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eak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603D7E-3022-8946-A563-DB3E6C9D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717" y="634200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latin typeface="Hind Vadodara" panose="02000000000000000000" pitchFamily="2" charset="77"/>
                <a:cs typeface="Hind Vadodara" panose="02000000000000000000" pitchFamily="2" charset="77"/>
              </a:defRPr>
            </a:lvl1pPr>
          </a:lstStyle>
          <a:p>
            <a:fld id="{0B1458CB-5A0C-4B06-8EF7-E9FDD021F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63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720864-8DCA-B5F3-B120-D619A835BCB4}"/>
              </a:ext>
            </a:extLst>
          </p:cNvPr>
          <p:cNvSpPr/>
          <p:nvPr/>
        </p:nvSpPr>
        <p:spPr>
          <a:xfrm>
            <a:off x="10386391" y="0"/>
            <a:ext cx="1822509" cy="6868205"/>
          </a:xfrm>
          <a:prstGeom prst="rect">
            <a:avLst/>
          </a:prstGeom>
          <a:solidFill>
            <a:srgbClr val="00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5A77BF3-6181-F346-B846-8562E82460B1}"/>
              </a:ext>
            </a:extLst>
          </p:cNvPr>
          <p:cNvSpPr txBox="1">
            <a:spLocks/>
          </p:cNvSpPr>
          <p:nvPr/>
        </p:nvSpPr>
        <p:spPr>
          <a:xfrm>
            <a:off x="7896225" y="6021389"/>
            <a:ext cx="3769336" cy="836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b="0" kern="120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7DD28-A39F-BE85-CAB7-30841C3958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512" t="13208" r="62299"/>
          <a:stretch>
            <a:fillRect/>
          </a:stretch>
        </p:blipFill>
        <p:spPr>
          <a:xfrm>
            <a:off x="10386391" y="0"/>
            <a:ext cx="1822509" cy="54797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5ABA90-A581-A32E-FB82-51480671C264}"/>
              </a:ext>
            </a:extLst>
          </p:cNvPr>
          <p:cNvGrpSpPr/>
          <p:nvPr/>
        </p:nvGrpSpPr>
        <p:grpSpPr>
          <a:xfrm>
            <a:off x="10186091" y="5213130"/>
            <a:ext cx="2372183" cy="1915008"/>
            <a:chOff x="10313939" y="5370039"/>
            <a:chExt cx="2086680" cy="16845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10AFA5-FF8F-D537-BD4B-6A941816B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313939" y="5370039"/>
              <a:ext cx="2086680" cy="168452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528139-64D0-29EA-9551-64AB0625C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0724656" y="5526425"/>
              <a:ext cx="1102909" cy="194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422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400050" indent="-2190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orient="horz" pos="550">
          <p15:clr>
            <a:srgbClr val="F26B43"/>
          </p15:clr>
        </p15:guide>
        <p15:guide id="3" pos="3940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2260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14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drenscommissioner.gov.uk/thebigfutur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hyperlink" Target="https://www.childrenscommissioner.gov.uk/youth-voic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ESVZYc6LddI?feature=oembed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youtu.be/ESVZYc6Ldd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16.sv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6FE9A0-9117-F709-338C-5C3F225C96E7}"/>
              </a:ext>
            </a:extLst>
          </p:cNvPr>
          <p:cNvSpPr txBox="1"/>
          <p:nvPr/>
        </p:nvSpPr>
        <p:spPr>
          <a:xfrm>
            <a:off x="7207045" y="16124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6991D2-FD1E-8448-29C6-C0E7881F2E09}"/>
              </a:ext>
            </a:extLst>
          </p:cNvPr>
          <p:cNvSpPr/>
          <p:nvPr/>
        </p:nvSpPr>
        <p:spPr>
          <a:xfrm>
            <a:off x="0" y="0"/>
            <a:ext cx="12284242" cy="6947338"/>
          </a:xfrm>
          <a:prstGeom prst="rect">
            <a:avLst/>
          </a:prstGeom>
          <a:solidFill>
            <a:srgbClr val="00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E07F8-359F-B550-27E6-B78042E6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62" t="7662" r="6107" b="20972"/>
          <a:stretch>
            <a:fillRect/>
          </a:stretch>
        </p:blipFill>
        <p:spPr>
          <a:xfrm>
            <a:off x="0" y="0"/>
            <a:ext cx="12284242" cy="69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5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CFA6A0-52EC-6D01-A2CE-4451CC9EF2E7}"/>
              </a:ext>
            </a:extLst>
          </p:cNvPr>
          <p:cNvSpPr txBox="1"/>
          <p:nvPr/>
        </p:nvSpPr>
        <p:spPr>
          <a:xfrm>
            <a:off x="494503" y="1334373"/>
            <a:ext cx="9157352" cy="15183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AD8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Please fill out The Big Future and tell the Children’s Commissioner what needs to change!</a:t>
            </a:r>
            <a:endParaRPr lang="en-GB" sz="3200" b="1">
              <a:solidFill>
                <a:srgbClr val="009AD8"/>
              </a:solidFill>
              <a:latin typeface="Hind Vadodara"/>
              <a:cs typeface="Hind Vadodar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>
                <a:srgbClr val="19AC86"/>
              </a:buClr>
              <a:buSzPct val="80000"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192A67"/>
              </a:solidFill>
              <a:effectLst/>
              <a:uLnTx/>
              <a:uFillTx/>
              <a:latin typeface="Hind Vadodara"/>
              <a:ea typeface="+mn-ea"/>
              <a:cs typeface="Hind Vadodar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735127-E55D-26F8-59D7-7580E61A9F73}"/>
              </a:ext>
            </a:extLst>
          </p:cNvPr>
          <p:cNvSpPr txBox="1">
            <a:spLocks/>
          </p:cNvSpPr>
          <p:nvPr/>
        </p:nvSpPr>
        <p:spPr>
          <a:xfrm>
            <a:off x="425885" y="374641"/>
            <a:ext cx="5972232" cy="9597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>
                <a:solidFill>
                  <a:srgbClr val="192A67"/>
                </a:solidFill>
                <a:latin typeface="Hind Vadodara"/>
                <a:cs typeface="Hind Vadodara"/>
              </a:rPr>
              <a:t>Have your say!</a:t>
            </a:r>
            <a:endParaRPr lang="en-GB" sz="5400" b="1">
              <a:solidFill>
                <a:srgbClr val="202B51"/>
              </a:solidFill>
              <a:latin typeface="Hind Vadodara" panose="02000000000000000000" pitchFamily="2" charset="0"/>
              <a:cs typeface="Hind Vadodara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36BD1-8685-2205-7396-54EA59B332A9}"/>
              </a:ext>
            </a:extLst>
          </p:cNvPr>
          <p:cNvSpPr txBox="1"/>
          <p:nvPr/>
        </p:nvSpPr>
        <p:spPr>
          <a:xfrm>
            <a:off x="425885" y="2502434"/>
            <a:ext cx="9826882" cy="1292662"/>
          </a:xfrm>
          <a:prstGeom prst="rect">
            <a:avLst/>
          </a:prstGeom>
          <a:noFill/>
          <a:ln w="57150">
            <a:solidFill>
              <a:srgbClr val="009AD8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b="1">
                <a:solidFill>
                  <a:srgbClr val="192A67"/>
                </a:solidFill>
                <a:latin typeface="Hind Vadodara"/>
                <a:cs typeface="Hind Vadodara"/>
              </a:rPr>
              <a:t>Take part now:</a:t>
            </a:r>
            <a:endParaRPr kumimoji="0" lang="en-GB" sz="3800" b="1" i="0" u="none" strike="noStrike" kern="1200" cap="none" spc="0" normalizeH="0" baseline="0" noProof="0">
              <a:ln>
                <a:noFill/>
              </a:ln>
              <a:solidFill>
                <a:srgbClr val="192A67"/>
              </a:solidFill>
              <a:effectLst/>
              <a:uLnTx/>
              <a:uFillTx/>
              <a:latin typeface="Hind Vadodara" panose="02000000000000000000" pitchFamily="2" charset="0"/>
              <a:ea typeface="+mn-ea"/>
              <a:cs typeface="Hind Vadodara" panose="02000000000000000000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>
                <a:ln>
                  <a:noFill/>
                </a:ln>
                <a:solidFill>
                  <a:srgbClr val="192A67"/>
                </a:solidFill>
                <a:effectLst/>
                <a:uLnTx/>
                <a:uFillTx/>
                <a:latin typeface="Hind Vadodara" panose="02000000000000000000" pitchFamily="2" charset="0"/>
                <a:ea typeface="+mn-ea"/>
                <a:cs typeface="Hind Vadodar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childrenscommissioner.gov.uk/</a:t>
            </a:r>
            <a:r>
              <a:rPr kumimoji="0" lang="en-GB" sz="3800" b="1" i="0" u="none" strike="noStrike" kern="1200" cap="none" spc="0" normalizeH="0" baseline="0" noProof="0" err="1">
                <a:ln>
                  <a:noFill/>
                </a:ln>
                <a:solidFill>
                  <a:srgbClr val="192A67"/>
                </a:solidFill>
                <a:effectLst/>
                <a:uLnTx/>
                <a:uFillTx/>
                <a:latin typeface="Hind Vadodara" panose="02000000000000000000" pitchFamily="2" charset="0"/>
                <a:ea typeface="+mn-ea"/>
                <a:cs typeface="Hind Vadodar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thebigfuture</a:t>
            </a:r>
            <a:endParaRPr kumimoji="0" lang="en-GB" sz="3800" b="1" i="0" u="none" strike="noStrike" kern="1200" cap="none" spc="0" normalizeH="0" baseline="0" noProof="0">
              <a:ln>
                <a:noFill/>
              </a:ln>
              <a:solidFill>
                <a:srgbClr val="192A67"/>
              </a:solidFill>
              <a:effectLst/>
              <a:uLnTx/>
              <a:uFillTx/>
              <a:latin typeface="Hind Vadodara" panose="02000000000000000000" pitchFamily="2" charset="0"/>
              <a:ea typeface="+mn-ea"/>
              <a:cs typeface="Hind Vadodara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B760-FB2F-9090-9C87-59DFBD430413}"/>
              </a:ext>
            </a:extLst>
          </p:cNvPr>
          <p:cNvSpPr txBox="1"/>
          <p:nvPr/>
        </p:nvSpPr>
        <p:spPr>
          <a:xfrm>
            <a:off x="425885" y="4009306"/>
            <a:ext cx="7934205" cy="25340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51460" lvl="0" indent="-251460" fontAlgn="base">
              <a:spcBef>
                <a:spcPts val="800"/>
              </a:spcBef>
              <a:buClr>
                <a:srgbClr val="009AD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GB" sz="2200">
                <a:solidFill>
                  <a:srgbClr val="192A67"/>
                </a:solidFill>
                <a:latin typeface="Hind Vadodara"/>
                <a:cs typeface="Hind Vadodara"/>
              </a:rPr>
              <a:t>You don’t have to answer any question if you don’t want to. </a:t>
            </a:r>
          </a:p>
          <a:p>
            <a:pPr marL="251460" lvl="0" indent="-251460" fontAlgn="base">
              <a:spcBef>
                <a:spcPts val="800"/>
              </a:spcBef>
              <a:buClr>
                <a:srgbClr val="009AD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GB" sz="2200">
                <a:solidFill>
                  <a:srgbClr val="192A67"/>
                </a:solidFill>
                <a:latin typeface="Hind Vadodara"/>
                <a:cs typeface="Hind Vadodara"/>
              </a:rPr>
              <a:t>Remember, this </a:t>
            </a:r>
            <a:r>
              <a:rPr lang="en-GB" sz="2200">
                <a:solidFill>
                  <a:srgbClr val="202B51"/>
                </a:solidFill>
                <a:latin typeface="Hind Vadodara"/>
                <a:cs typeface="Hind Vadodara"/>
              </a:rPr>
              <a:t>is</a:t>
            </a:r>
            <a:r>
              <a:rPr lang="en-GB" sz="2200">
                <a:solidFill>
                  <a:srgbClr val="192A67"/>
                </a:solidFill>
                <a:latin typeface="Hind Vadodara"/>
                <a:cs typeface="Hind Vadodara"/>
              </a:rPr>
              <a:t> not a test. There are no right or wrong answers. Just answer honestly! </a:t>
            </a:r>
          </a:p>
          <a:p>
            <a:pPr marL="251460" lvl="0" indent="-251460" fontAlgn="base">
              <a:spcBef>
                <a:spcPts val="800"/>
              </a:spcBef>
              <a:buClr>
                <a:srgbClr val="009AD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GB" sz="2200">
                <a:solidFill>
                  <a:srgbClr val="192A67"/>
                </a:solidFill>
                <a:latin typeface="Hind Vadodara"/>
                <a:cs typeface="Hind Vadodara"/>
              </a:rPr>
              <a:t>The survey is anonymous, so your responses are kept private.</a:t>
            </a:r>
          </a:p>
          <a:p>
            <a:pPr marL="251460" indent="-251460" fontAlgn="base">
              <a:spcBef>
                <a:spcPts val="800"/>
              </a:spcBef>
              <a:buClr>
                <a:srgbClr val="009AD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GB" sz="2200" b="1">
                <a:solidFill>
                  <a:srgbClr val="009AD8"/>
                </a:solidFill>
                <a:latin typeface="Hind Vadodara"/>
                <a:cs typeface="Hind Vadodara"/>
              </a:rPr>
              <a:t>The survey is for anyone 0-18 years old. </a:t>
            </a:r>
          </a:p>
          <a:p>
            <a:pPr marL="251460" indent="-251460" fontAlgn="base">
              <a:spcBef>
                <a:spcPts val="800"/>
              </a:spcBef>
              <a:buClr>
                <a:srgbClr val="009AD8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GB" sz="2200" b="1">
                <a:solidFill>
                  <a:srgbClr val="009AD8"/>
                </a:solidFill>
                <a:latin typeface="Hind Vadodara"/>
                <a:cs typeface="Hind Vadodara"/>
              </a:rPr>
              <a:t>It should take about 5 minutes.</a:t>
            </a:r>
            <a:endParaRPr lang="en-GB" sz="2200" b="1">
              <a:solidFill>
                <a:srgbClr val="009AD8"/>
              </a:solidFill>
              <a:latin typeface="Hind Vadodara" panose="02000000000000000000" pitchFamily="2" charset="0"/>
              <a:cs typeface="Hind Vadodara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0FB2C39-F6D7-92D4-F273-C77443850F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487840" flipH="1">
            <a:off x="8327385" y="3891140"/>
            <a:ext cx="1476388" cy="25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3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F44C8-48B5-8C2A-D79C-FFF785F5E6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7DC55-088E-0B65-7786-C231B7D15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012" y="-1"/>
            <a:ext cx="13209621" cy="69482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9B9254-7DA7-19A0-B5F1-4AC9E75A597F}"/>
              </a:ext>
            </a:extLst>
          </p:cNvPr>
          <p:cNvSpPr/>
          <p:nvPr/>
        </p:nvSpPr>
        <p:spPr>
          <a:xfrm rot="208081">
            <a:off x="427816" y="690652"/>
            <a:ext cx="11336366" cy="5566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5003E-48C8-33A9-BD28-D92126EBF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7" y="6191914"/>
            <a:ext cx="3522663" cy="624419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ACCD5964-8EEF-F1A6-6124-D17B897CFF97}"/>
              </a:ext>
            </a:extLst>
          </p:cNvPr>
          <p:cNvSpPr txBox="1">
            <a:spLocks/>
          </p:cNvSpPr>
          <p:nvPr/>
        </p:nvSpPr>
        <p:spPr>
          <a:xfrm>
            <a:off x="748281" y="2808477"/>
            <a:ext cx="4273291" cy="4245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Hind Vadodara" panose="02000000000000000000" pitchFamily="2" charset="77"/>
                <a:ea typeface="+mj-ea"/>
                <a:cs typeface="Hind Vadodara" panose="020000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192A67"/>
                </a:solidFill>
                <a:effectLst/>
                <a:uLnTx/>
                <a:uFillTx/>
                <a:latin typeface="Hind Vadodara"/>
                <a:ea typeface="+mj-ea"/>
                <a:cs typeface="Hind Vadodara"/>
              </a:rPr>
              <a:t>Youth Voices Hub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1AC37-6EBC-0054-45F5-AC887ECDC2BE}"/>
              </a:ext>
            </a:extLst>
          </p:cNvPr>
          <p:cNvSpPr txBox="1"/>
          <p:nvPr/>
        </p:nvSpPr>
        <p:spPr>
          <a:xfrm>
            <a:off x="748281" y="3477917"/>
            <a:ext cx="8504003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Find out what children and young people have to say on the topics that matter most to them and hear more about Rachel’s work</a:t>
            </a:r>
            <a:r>
              <a:rPr lang="en-GB" sz="3200">
                <a:solidFill>
                  <a:srgbClr val="00205B"/>
                </a:solidFill>
                <a:latin typeface="Hind Vadodara"/>
                <a:cs typeface="Hind Vadodara"/>
              </a:rPr>
              <a:t>: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Hind Vadodara"/>
              <a:ea typeface="+mn-ea"/>
              <a:cs typeface="Hind Vadodara"/>
            </a:endParaRPr>
          </a:p>
          <a:p>
            <a:pPr>
              <a:spcAft>
                <a:spcPts val="600"/>
              </a:spcAft>
              <a:defRPr/>
            </a:pPr>
            <a:r>
              <a:rPr lang="en-GB" sz="3200">
                <a:solidFill>
                  <a:srgbClr val="009AD8"/>
                </a:solidFill>
                <a:latin typeface="Hind Vadodara"/>
                <a:cs typeface="Hind Vadoda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childrenscommissioner.gov.uk/youth-voices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009AD8"/>
              </a:solidFill>
              <a:effectLst/>
              <a:uLnTx/>
              <a:uFillTx/>
              <a:latin typeface="Hind Vadodara"/>
              <a:ea typeface="+mn-ea"/>
              <a:cs typeface="Hind Vadodara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11125DA-C62B-C342-21AF-30A656D6E3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004863" y="2883430"/>
            <a:ext cx="1732751" cy="34961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ACADD9-6D96-8789-89A0-6D46A2F9FEDA}"/>
              </a:ext>
            </a:extLst>
          </p:cNvPr>
          <p:cNvSpPr txBox="1"/>
          <p:nvPr/>
        </p:nvSpPr>
        <p:spPr>
          <a:xfrm>
            <a:off x="748281" y="1521437"/>
            <a:ext cx="825403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We will share what children have told Rachel in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AD8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The Big Future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 with you </a:t>
            </a:r>
            <a:r>
              <a:rPr lang="en-GB" sz="3200">
                <a:solidFill>
                  <a:srgbClr val="00205B"/>
                </a:solidFill>
                <a:latin typeface="Hind Vadodara"/>
                <a:cs typeface="Hind Vadodara"/>
              </a:rPr>
              <a:t>early next year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.</a:t>
            </a:r>
            <a:endParaRPr lang="en-GB" sz="3200">
              <a:solidFill>
                <a:srgbClr val="00205B"/>
              </a:solidFill>
              <a:latin typeface="Hind Vadodara"/>
              <a:cs typeface="Hind Vadodara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D8E6F7E-0613-784A-11F8-EFFCDEA1F0B2}"/>
              </a:ext>
            </a:extLst>
          </p:cNvPr>
          <p:cNvSpPr txBox="1">
            <a:spLocks/>
          </p:cNvSpPr>
          <p:nvPr/>
        </p:nvSpPr>
        <p:spPr>
          <a:xfrm>
            <a:off x="748281" y="783552"/>
            <a:ext cx="9586905" cy="582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192A67"/>
                </a:solidFill>
                <a:latin typeface="Hind Vadodara" panose="02000000000000000000" pitchFamily="2" charset="0"/>
                <a:cs typeface="Hind Vadodara" panose="02000000000000000000" pitchFamily="2" charset="0"/>
              </a:rPr>
              <a:t>Thank you for taking part!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5BD626-588F-087C-A344-54F7D7F6D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899" r="8673" b="-487"/>
          <a:stretch>
            <a:fillRect/>
          </a:stretch>
        </p:blipFill>
        <p:spPr>
          <a:xfrm rot="614965">
            <a:off x="9176126" y="402591"/>
            <a:ext cx="3311957" cy="198717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FF5B784-6E81-1716-4080-F9DCC8B4FD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25758" y="4189437"/>
            <a:ext cx="1479155" cy="21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2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14C1DB8-33E0-BE64-0AA3-05970C92DD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9" t="249" r="2626" b="-249"/>
          <a:stretch/>
        </p:blipFill>
        <p:spPr>
          <a:xfrm>
            <a:off x="5601451" y="1702935"/>
            <a:ext cx="4771567" cy="4788103"/>
          </a:xfrm>
          <a:prstGeom prst="ellipse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20B203C-07C6-5A9D-6D69-33A352C795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9995" y="5011387"/>
            <a:ext cx="2115523" cy="13163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E6AE64C-B05A-D30B-DA28-EBD91F414A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8894" y="3513429"/>
            <a:ext cx="1381634" cy="130891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FEB2AB4-CCA8-DB81-406B-DF933F7603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857" y="2279575"/>
            <a:ext cx="1534292" cy="157941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62F100-20D2-69A8-4685-95254579E2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00198">
            <a:off x="3901246" y="1801730"/>
            <a:ext cx="931332" cy="234091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BE10793-3BDA-64F3-F560-9C0F0277B9E8}"/>
              </a:ext>
            </a:extLst>
          </p:cNvPr>
          <p:cNvGrpSpPr/>
          <p:nvPr/>
        </p:nvGrpSpPr>
        <p:grpSpPr>
          <a:xfrm rot="20617713">
            <a:off x="878187" y="4449711"/>
            <a:ext cx="1960503" cy="2176108"/>
            <a:chOff x="7603529" y="421940"/>
            <a:chExt cx="1270058" cy="1616457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6371B584-3FA9-AE48-D715-115198FF09FE}"/>
                </a:ext>
              </a:extLst>
            </p:cNvPr>
            <p:cNvSpPr/>
            <p:nvPr/>
          </p:nvSpPr>
          <p:spPr>
            <a:xfrm>
              <a:off x="7892187" y="698939"/>
              <a:ext cx="770683" cy="1040612"/>
            </a:xfrm>
            <a:custGeom>
              <a:avLst/>
              <a:gdLst>
                <a:gd name="connsiteX0" fmla="*/ 419686 w 770683"/>
                <a:gd name="connsiteY0" fmla="*/ 1039714 h 1040612"/>
                <a:gd name="connsiteX1" fmla="*/ 427386 w 770683"/>
                <a:gd name="connsiteY1" fmla="*/ 1022501 h 1040612"/>
                <a:gd name="connsiteX2" fmla="*/ 90559 w 770683"/>
                <a:gd name="connsiteY2" fmla="*/ 630138 h 1040612"/>
                <a:gd name="connsiteX3" fmla="*/ 202263 w 770683"/>
                <a:gd name="connsiteY3" fmla="*/ 79388 h 1040612"/>
                <a:gd name="connsiteX4" fmla="*/ 739465 w 770683"/>
                <a:gd name="connsiteY4" fmla="*/ 294029 h 1040612"/>
                <a:gd name="connsiteX5" fmla="*/ 643498 w 770683"/>
                <a:gd name="connsiteY5" fmla="*/ 965169 h 1040612"/>
                <a:gd name="connsiteX6" fmla="*/ 662160 w 770683"/>
                <a:gd name="connsiteY6" fmla="*/ 967493 h 1040612"/>
                <a:gd name="connsiteX7" fmla="*/ 664480 w 770683"/>
                <a:gd name="connsiteY7" fmla="*/ 948798 h 1040612"/>
                <a:gd name="connsiteX8" fmla="*/ 696021 w 770683"/>
                <a:gd name="connsiteY8" fmla="*/ 653145 h 1040612"/>
                <a:gd name="connsiteX9" fmla="*/ 764651 w 770683"/>
                <a:gd name="connsiteY9" fmla="*/ 405830 h 1040612"/>
                <a:gd name="connsiteX10" fmla="*/ 765357 w 770683"/>
                <a:gd name="connsiteY10" fmla="*/ 287932 h 1040612"/>
                <a:gd name="connsiteX11" fmla="*/ 189418 w 770683"/>
                <a:gd name="connsiteY11" fmla="*/ 56078 h 1040612"/>
                <a:gd name="connsiteX12" fmla="*/ 5 w 770683"/>
                <a:gd name="connsiteY12" fmla="*/ 397004 h 1040612"/>
                <a:gd name="connsiteX13" fmla="*/ 67660 w 770683"/>
                <a:gd name="connsiteY13" fmla="*/ 643713 h 1040612"/>
                <a:gd name="connsiteX14" fmla="*/ 396047 w 770683"/>
                <a:gd name="connsiteY14" fmla="*/ 1017583 h 1040612"/>
                <a:gd name="connsiteX15" fmla="*/ 402571 w 770683"/>
                <a:gd name="connsiteY15" fmla="*/ 1032034 h 1040612"/>
                <a:gd name="connsiteX16" fmla="*/ 419753 w 770683"/>
                <a:gd name="connsiteY16" fmla="*/ 1039748 h 104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0683" h="1040612">
                  <a:moveTo>
                    <a:pt x="419686" y="1039714"/>
                  </a:moveTo>
                  <a:cubicBezTo>
                    <a:pt x="426546" y="1037087"/>
                    <a:pt x="430009" y="1029373"/>
                    <a:pt x="427386" y="1022501"/>
                  </a:cubicBezTo>
                  <a:cubicBezTo>
                    <a:pt x="291842" y="716506"/>
                    <a:pt x="244530" y="894599"/>
                    <a:pt x="90559" y="630138"/>
                  </a:cubicBezTo>
                  <a:cubicBezTo>
                    <a:pt x="-16303" y="446588"/>
                    <a:pt x="3536" y="189302"/>
                    <a:pt x="202263" y="79388"/>
                  </a:cubicBezTo>
                  <a:cubicBezTo>
                    <a:pt x="414037" y="-37734"/>
                    <a:pt x="680856" y="42470"/>
                    <a:pt x="739465" y="294029"/>
                  </a:cubicBezTo>
                  <a:cubicBezTo>
                    <a:pt x="779950" y="467675"/>
                    <a:pt x="550759" y="820863"/>
                    <a:pt x="643498" y="965169"/>
                  </a:cubicBezTo>
                  <a:cubicBezTo>
                    <a:pt x="648004" y="970963"/>
                    <a:pt x="656376" y="972007"/>
                    <a:pt x="662160" y="967493"/>
                  </a:cubicBezTo>
                  <a:cubicBezTo>
                    <a:pt x="667944" y="962980"/>
                    <a:pt x="668986" y="954592"/>
                    <a:pt x="664480" y="948798"/>
                  </a:cubicBezTo>
                  <a:cubicBezTo>
                    <a:pt x="625777" y="888401"/>
                    <a:pt x="657453" y="774815"/>
                    <a:pt x="696021" y="653145"/>
                  </a:cubicBezTo>
                  <a:cubicBezTo>
                    <a:pt x="722484" y="569673"/>
                    <a:pt x="752176" y="482396"/>
                    <a:pt x="764651" y="405830"/>
                  </a:cubicBezTo>
                  <a:cubicBezTo>
                    <a:pt x="771779" y="362140"/>
                    <a:pt x="773293" y="321920"/>
                    <a:pt x="765357" y="287932"/>
                  </a:cubicBezTo>
                  <a:cubicBezTo>
                    <a:pt x="702746" y="19261"/>
                    <a:pt x="416458" y="-69499"/>
                    <a:pt x="189418" y="56078"/>
                  </a:cubicBezTo>
                  <a:cubicBezTo>
                    <a:pt x="58581" y="128467"/>
                    <a:pt x="-634" y="260378"/>
                    <a:pt x="5" y="397004"/>
                  </a:cubicBezTo>
                  <a:cubicBezTo>
                    <a:pt x="409" y="481789"/>
                    <a:pt x="23812" y="568393"/>
                    <a:pt x="67660" y="643713"/>
                  </a:cubicBezTo>
                  <a:cubicBezTo>
                    <a:pt x="222203" y="909252"/>
                    <a:pt x="271195" y="744903"/>
                    <a:pt x="396047" y="1017583"/>
                  </a:cubicBezTo>
                  <a:cubicBezTo>
                    <a:pt x="398199" y="1022265"/>
                    <a:pt x="400351" y="1027082"/>
                    <a:pt x="402571" y="1032034"/>
                  </a:cubicBezTo>
                  <a:cubicBezTo>
                    <a:pt x="405193" y="1038906"/>
                    <a:pt x="412860" y="1042341"/>
                    <a:pt x="419753" y="1039748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64AC54AE-C77A-F417-6F34-F47505D5D149}"/>
                </a:ext>
              </a:extLst>
            </p:cNvPr>
            <p:cNvSpPr/>
            <p:nvPr/>
          </p:nvSpPr>
          <p:spPr>
            <a:xfrm>
              <a:off x="8301427" y="1743021"/>
              <a:ext cx="258750" cy="253318"/>
            </a:xfrm>
            <a:custGeom>
              <a:avLst/>
              <a:gdLst>
                <a:gd name="connsiteX0" fmla="*/ 36103 w 258750"/>
                <a:gd name="connsiteY0" fmla="*/ 77520 h 253318"/>
                <a:gd name="connsiteX1" fmla="*/ 223834 w 258750"/>
                <a:gd name="connsiteY1" fmla="*/ 24871 h 253318"/>
                <a:gd name="connsiteX2" fmla="*/ 48578 w 258750"/>
                <a:gd name="connsiteY2" fmla="*/ 142330 h 253318"/>
                <a:gd name="connsiteX3" fmla="*/ 68753 w 258750"/>
                <a:gd name="connsiteY3" fmla="*/ 181439 h 253318"/>
                <a:gd name="connsiteX4" fmla="*/ 229752 w 258750"/>
                <a:gd name="connsiteY4" fmla="*/ 141556 h 253318"/>
                <a:gd name="connsiteX5" fmla="*/ 117409 w 258750"/>
                <a:gd name="connsiteY5" fmla="*/ 242476 h 253318"/>
                <a:gd name="connsiteX6" fmla="*/ 131599 w 258750"/>
                <a:gd name="connsiteY6" fmla="*/ 252649 h 253318"/>
                <a:gd name="connsiteX7" fmla="*/ 136542 w 258750"/>
                <a:gd name="connsiteY7" fmla="*/ 253188 h 253318"/>
                <a:gd name="connsiteX8" fmla="*/ 211964 w 258750"/>
                <a:gd name="connsiteY8" fmla="*/ 233044 h 253318"/>
                <a:gd name="connsiteX9" fmla="*/ 229349 w 258750"/>
                <a:gd name="connsiteY9" fmla="*/ 225802 h 253318"/>
                <a:gd name="connsiteX10" fmla="*/ 222119 w 258750"/>
                <a:gd name="connsiteY10" fmla="*/ 208387 h 253318"/>
                <a:gd name="connsiteX11" fmla="*/ 171009 w 258750"/>
                <a:gd name="connsiteY11" fmla="*/ 220715 h 253318"/>
                <a:gd name="connsiteX12" fmla="*/ 253425 w 258750"/>
                <a:gd name="connsiteY12" fmla="*/ 154154 h 253318"/>
                <a:gd name="connsiteX13" fmla="*/ 253089 w 258750"/>
                <a:gd name="connsiteY13" fmla="*/ 117706 h 253318"/>
                <a:gd name="connsiteX14" fmla="*/ 91585 w 258750"/>
                <a:gd name="connsiteY14" fmla="*/ 147080 h 253318"/>
                <a:gd name="connsiteX15" fmla="*/ 250768 w 258750"/>
                <a:gd name="connsiteY15" fmla="*/ 34033 h 253318"/>
                <a:gd name="connsiteX16" fmla="*/ 48948 w 258750"/>
                <a:gd name="connsiteY16" fmla="*/ 43566 h 253318"/>
                <a:gd name="connsiteX17" fmla="*/ 20366 w 258750"/>
                <a:gd name="connsiteY17" fmla="*/ 57714 h 253318"/>
                <a:gd name="connsiteX18" fmla="*/ 23930 w 258750"/>
                <a:gd name="connsiteY18" fmla="*/ 89849 h 253318"/>
                <a:gd name="connsiteX19" fmla="*/ 25141 w 258750"/>
                <a:gd name="connsiteY19" fmla="*/ 89647 h 253318"/>
                <a:gd name="connsiteX20" fmla="*/ 36136 w 258750"/>
                <a:gd name="connsiteY20" fmla="*/ 77453 h 25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8750" h="253318">
                  <a:moveTo>
                    <a:pt x="36103" y="77520"/>
                  </a:moveTo>
                  <a:cubicBezTo>
                    <a:pt x="76184" y="58724"/>
                    <a:pt x="182744" y="26252"/>
                    <a:pt x="223834" y="24871"/>
                  </a:cubicBezTo>
                  <a:cubicBezTo>
                    <a:pt x="196665" y="51280"/>
                    <a:pt x="94746" y="104367"/>
                    <a:pt x="48578" y="142330"/>
                  </a:cubicBezTo>
                  <a:cubicBezTo>
                    <a:pt x="54630" y="155265"/>
                    <a:pt x="61322" y="168571"/>
                    <a:pt x="68753" y="181439"/>
                  </a:cubicBezTo>
                  <a:cubicBezTo>
                    <a:pt x="113677" y="172714"/>
                    <a:pt x="191352" y="145463"/>
                    <a:pt x="229752" y="141556"/>
                  </a:cubicBezTo>
                  <a:cubicBezTo>
                    <a:pt x="199758" y="165034"/>
                    <a:pt x="116535" y="219233"/>
                    <a:pt x="117409" y="242476"/>
                  </a:cubicBezTo>
                  <a:cubicBezTo>
                    <a:pt x="121949" y="246215"/>
                    <a:pt x="126656" y="249651"/>
                    <a:pt x="131599" y="252649"/>
                  </a:cubicBezTo>
                  <a:cubicBezTo>
                    <a:pt x="133146" y="252884"/>
                    <a:pt x="134727" y="253087"/>
                    <a:pt x="136542" y="253188"/>
                  </a:cubicBezTo>
                  <a:cubicBezTo>
                    <a:pt x="158870" y="254670"/>
                    <a:pt x="193908" y="243251"/>
                    <a:pt x="211964" y="233044"/>
                  </a:cubicBezTo>
                  <a:cubicBezTo>
                    <a:pt x="218757" y="235840"/>
                    <a:pt x="226524" y="232606"/>
                    <a:pt x="229349" y="225802"/>
                  </a:cubicBezTo>
                  <a:cubicBezTo>
                    <a:pt x="232140" y="218997"/>
                    <a:pt x="228912" y="211216"/>
                    <a:pt x="222119" y="208387"/>
                  </a:cubicBezTo>
                  <a:cubicBezTo>
                    <a:pt x="210788" y="210643"/>
                    <a:pt x="189671" y="216336"/>
                    <a:pt x="171009" y="220715"/>
                  </a:cubicBezTo>
                  <a:cubicBezTo>
                    <a:pt x="212301" y="191510"/>
                    <a:pt x="238596" y="169885"/>
                    <a:pt x="253425" y="154154"/>
                  </a:cubicBezTo>
                  <a:cubicBezTo>
                    <a:pt x="253660" y="141926"/>
                    <a:pt x="253458" y="129597"/>
                    <a:pt x="253089" y="117706"/>
                  </a:cubicBezTo>
                  <a:cubicBezTo>
                    <a:pt x="220976" y="113968"/>
                    <a:pt x="146462" y="133538"/>
                    <a:pt x="91585" y="147080"/>
                  </a:cubicBezTo>
                  <a:cubicBezTo>
                    <a:pt x="147941" y="111407"/>
                    <a:pt x="238260" y="52223"/>
                    <a:pt x="250768" y="34033"/>
                  </a:cubicBezTo>
                  <a:cubicBezTo>
                    <a:pt x="306856" y="-47754"/>
                    <a:pt x="48981" y="43566"/>
                    <a:pt x="48948" y="43566"/>
                  </a:cubicBezTo>
                  <a:cubicBezTo>
                    <a:pt x="37885" y="47709"/>
                    <a:pt x="28167" y="52661"/>
                    <a:pt x="20366" y="57714"/>
                  </a:cubicBezTo>
                  <a:cubicBezTo>
                    <a:pt x="-4652" y="73916"/>
                    <a:pt x="-10099" y="91533"/>
                    <a:pt x="23930" y="89849"/>
                  </a:cubicBezTo>
                  <a:cubicBezTo>
                    <a:pt x="24334" y="89849"/>
                    <a:pt x="24737" y="89714"/>
                    <a:pt x="25141" y="89647"/>
                  </a:cubicBezTo>
                  <a:cubicBezTo>
                    <a:pt x="31227" y="88603"/>
                    <a:pt x="35766" y="83550"/>
                    <a:pt x="36136" y="77453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5B698846-5DD2-CFAC-39BF-D01AEB6AD992}"/>
                </a:ext>
              </a:extLst>
            </p:cNvPr>
            <p:cNvSpPr/>
            <p:nvPr/>
          </p:nvSpPr>
          <p:spPr>
            <a:xfrm>
              <a:off x="8025090" y="998134"/>
              <a:ext cx="539578" cy="706331"/>
            </a:xfrm>
            <a:custGeom>
              <a:avLst/>
              <a:gdLst>
                <a:gd name="connsiteX0" fmla="*/ 406020 w 539578"/>
                <a:gd name="connsiteY0" fmla="*/ 692046 h 706331"/>
                <a:gd name="connsiteX1" fmla="*/ 218624 w 539578"/>
                <a:gd name="connsiteY1" fmla="*/ 318008 h 706331"/>
                <a:gd name="connsiteX2" fmla="*/ 269735 w 539578"/>
                <a:gd name="connsiteY2" fmla="*/ 277822 h 706331"/>
                <a:gd name="connsiteX3" fmla="*/ 327739 w 539578"/>
                <a:gd name="connsiteY3" fmla="*/ 310193 h 706331"/>
                <a:gd name="connsiteX4" fmla="*/ 353093 w 539578"/>
                <a:gd name="connsiteY4" fmla="*/ 489431 h 706331"/>
                <a:gd name="connsiteX5" fmla="*/ 394789 w 539578"/>
                <a:gd name="connsiteY5" fmla="*/ 615143 h 706331"/>
                <a:gd name="connsiteX6" fmla="*/ 418831 w 539578"/>
                <a:gd name="connsiteY6" fmla="*/ 694876 h 706331"/>
                <a:gd name="connsiteX7" fmla="*/ 437359 w 539578"/>
                <a:gd name="connsiteY7" fmla="*/ 698211 h 706331"/>
                <a:gd name="connsiteX8" fmla="*/ 440688 w 539578"/>
                <a:gd name="connsiteY8" fmla="*/ 679650 h 706331"/>
                <a:gd name="connsiteX9" fmla="*/ 397412 w 539578"/>
                <a:gd name="connsiteY9" fmla="*/ 529348 h 706331"/>
                <a:gd name="connsiteX10" fmla="*/ 355682 w 539578"/>
                <a:gd name="connsiteY10" fmla="*/ 319557 h 706331"/>
                <a:gd name="connsiteX11" fmla="*/ 534907 w 539578"/>
                <a:gd name="connsiteY11" fmla="*/ 216886 h 706331"/>
                <a:gd name="connsiteX12" fmla="*/ 324276 w 539578"/>
                <a:gd name="connsiteY12" fmla="*/ 279877 h 706331"/>
                <a:gd name="connsiteX13" fmla="*/ 286582 w 539578"/>
                <a:gd name="connsiteY13" fmla="*/ 257644 h 706331"/>
                <a:gd name="connsiteX14" fmla="*/ 320342 w 539578"/>
                <a:gd name="connsiteY14" fmla="*/ 173499 h 706331"/>
                <a:gd name="connsiteX15" fmla="*/ 149255 w 539578"/>
                <a:gd name="connsiteY15" fmla="*/ 74432 h 706331"/>
                <a:gd name="connsiteX16" fmla="*/ 248383 w 539578"/>
                <a:gd name="connsiteY16" fmla="*/ 261080 h 706331"/>
                <a:gd name="connsiteX17" fmla="*/ 203123 w 539578"/>
                <a:gd name="connsiteY17" fmla="*/ 294934 h 706331"/>
                <a:gd name="connsiteX18" fmla="*/ 4833 w 539578"/>
                <a:gd name="connsiteY18" fmla="*/ 260204 h 706331"/>
                <a:gd name="connsiteX19" fmla="*/ 198584 w 539578"/>
                <a:gd name="connsiteY19" fmla="*/ 328551 h 706331"/>
                <a:gd name="connsiteX20" fmla="*/ 379523 w 539578"/>
                <a:gd name="connsiteY20" fmla="*/ 694000 h 706331"/>
                <a:gd name="connsiteX21" fmla="*/ 393780 w 539578"/>
                <a:gd name="connsiteY21" fmla="*/ 706295 h 706331"/>
                <a:gd name="connsiteX22" fmla="*/ 406053 w 539578"/>
                <a:gd name="connsiteY22" fmla="*/ 692013 h 706331"/>
                <a:gd name="connsiteX23" fmla="*/ 509822 w 539578"/>
                <a:gd name="connsiteY23" fmla="*/ 207791 h 706331"/>
                <a:gd name="connsiteX24" fmla="*/ 352017 w 539578"/>
                <a:gd name="connsiteY24" fmla="*/ 290858 h 706331"/>
                <a:gd name="connsiteX25" fmla="*/ 509822 w 539578"/>
                <a:gd name="connsiteY25" fmla="*/ 207791 h 706331"/>
                <a:gd name="connsiteX26" fmla="*/ 194750 w 539578"/>
                <a:gd name="connsiteY26" fmla="*/ 25791 h 706331"/>
                <a:gd name="connsiteX27" fmla="*/ 294484 w 539578"/>
                <a:gd name="connsiteY27" fmla="*/ 145675 h 706331"/>
                <a:gd name="connsiteX28" fmla="*/ 265599 w 539578"/>
                <a:gd name="connsiteY28" fmla="*/ 241442 h 706331"/>
                <a:gd name="connsiteX29" fmla="*/ 194717 w 539578"/>
                <a:gd name="connsiteY29" fmla="*/ 25757 h 706331"/>
                <a:gd name="connsiteX30" fmla="*/ 30254 w 539578"/>
                <a:gd name="connsiteY30" fmla="*/ 267952 h 706331"/>
                <a:gd name="connsiteX31" fmla="*/ 183116 w 539578"/>
                <a:gd name="connsiteY31" fmla="*/ 305275 h 706331"/>
                <a:gd name="connsiteX32" fmla="*/ 30254 w 539578"/>
                <a:gd name="connsiteY32" fmla="*/ 267952 h 70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39578" h="706331">
                  <a:moveTo>
                    <a:pt x="406020" y="692046"/>
                  </a:moveTo>
                  <a:cubicBezTo>
                    <a:pt x="390148" y="650546"/>
                    <a:pt x="307564" y="454163"/>
                    <a:pt x="218624" y="318008"/>
                  </a:cubicBezTo>
                  <a:cubicBezTo>
                    <a:pt x="237253" y="307094"/>
                    <a:pt x="254671" y="293687"/>
                    <a:pt x="269735" y="277822"/>
                  </a:cubicBezTo>
                  <a:cubicBezTo>
                    <a:pt x="288229" y="291060"/>
                    <a:pt x="307833" y="302075"/>
                    <a:pt x="327739" y="310193"/>
                  </a:cubicBezTo>
                  <a:cubicBezTo>
                    <a:pt x="333893" y="354893"/>
                    <a:pt x="352521" y="487443"/>
                    <a:pt x="353093" y="489431"/>
                  </a:cubicBezTo>
                  <a:cubicBezTo>
                    <a:pt x="360861" y="517322"/>
                    <a:pt x="383793" y="575698"/>
                    <a:pt x="394789" y="615143"/>
                  </a:cubicBezTo>
                  <a:cubicBezTo>
                    <a:pt x="411333" y="674429"/>
                    <a:pt x="403599" y="649873"/>
                    <a:pt x="418831" y="694876"/>
                  </a:cubicBezTo>
                  <a:cubicBezTo>
                    <a:pt x="423034" y="700905"/>
                    <a:pt x="431306" y="702421"/>
                    <a:pt x="437359" y="698211"/>
                  </a:cubicBezTo>
                  <a:cubicBezTo>
                    <a:pt x="443378" y="694000"/>
                    <a:pt x="444857" y="685680"/>
                    <a:pt x="440688" y="679650"/>
                  </a:cubicBezTo>
                  <a:cubicBezTo>
                    <a:pt x="426868" y="631750"/>
                    <a:pt x="413787" y="575058"/>
                    <a:pt x="397412" y="529348"/>
                  </a:cubicBezTo>
                  <a:cubicBezTo>
                    <a:pt x="372663" y="460361"/>
                    <a:pt x="364828" y="392721"/>
                    <a:pt x="355682" y="319557"/>
                  </a:cubicBezTo>
                  <a:cubicBezTo>
                    <a:pt x="428448" y="338724"/>
                    <a:pt x="500642" y="315515"/>
                    <a:pt x="534907" y="216886"/>
                  </a:cubicBezTo>
                  <a:cubicBezTo>
                    <a:pt x="578183" y="92318"/>
                    <a:pt x="306085" y="44115"/>
                    <a:pt x="324276" y="279877"/>
                  </a:cubicBezTo>
                  <a:cubicBezTo>
                    <a:pt x="311397" y="273746"/>
                    <a:pt x="298754" y="266234"/>
                    <a:pt x="286582" y="257644"/>
                  </a:cubicBezTo>
                  <a:cubicBezTo>
                    <a:pt x="303798" y="233930"/>
                    <a:pt x="316038" y="205871"/>
                    <a:pt x="320342" y="173499"/>
                  </a:cubicBezTo>
                  <a:cubicBezTo>
                    <a:pt x="337323" y="46608"/>
                    <a:pt x="152651" y="-87357"/>
                    <a:pt x="149255" y="74432"/>
                  </a:cubicBezTo>
                  <a:cubicBezTo>
                    <a:pt x="147876" y="141229"/>
                    <a:pt x="190379" y="211765"/>
                    <a:pt x="248383" y="261080"/>
                  </a:cubicBezTo>
                  <a:cubicBezTo>
                    <a:pt x="235000" y="274217"/>
                    <a:pt x="219532" y="285536"/>
                    <a:pt x="203123" y="294934"/>
                  </a:cubicBezTo>
                  <a:cubicBezTo>
                    <a:pt x="126457" y="184918"/>
                    <a:pt x="47706" y="128227"/>
                    <a:pt x="4833" y="260204"/>
                  </a:cubicBezTo>
                  <a:cubicBezTo>
                    <a:pt x="-26002" y="355129"/>
                    <a:pt x="96866" y="376653"/>
                    <a:pt x="198584" y="328551"/>
                  </a:cubicBezTo>
                  <a:cubicBezTo>
                    <a:pt x="282110" y="459418"/>
                    <a:pt x="364593" y="659540"/>
                    <a:pt x="379523" y="694000"/>
                  </a:cubicBezTo>
                  <a:cubicBezTo>
                    <a:pt x="380061" y="701343"/>
                    <a:pt x="386450" y="706834"/>
                    <a:pt x="393780" y="706295"/>
                  </a:cubicBezTo>
                  <a:cubicBezTo>
                    <a:pt x="401110" y="705756"/>
                    <a:pt x="406591" y="699356"/>
                    <a:pt x="406053" y="692013"/>
                  </a:cubicBezTo>
                  <a:moveTo>
                    <a:pt x="509822" y="207791"/>
                  </a:moveTo>
                  <a:cubicBezTo>
                    <a:pt x="479794" y="294159"/>
                    <a:pt x="415872" y="310968"/>
                    <a:pt x="352017" y="290858"/>
                  </a:cubicBezTo>
                  <a:cubicBezTo>
                    <a:pt x="326731" y="82449"/>
                    <a:pt x="539110" y="123578"/>
                    <a:pt x="509822" y="207791"/>
                  </a:cubicBezTo>
                  <a:moveTo>
                    <a:pt x="194750" y="25791"/>
                  </a:moveTo>
                  <a:cubicBezTo>
                    <a:pt x="230494" y="18481"/>
                    <a:pt x="290718" y="98921"/>
                    <a:pt x="294484" y="145675"/>
                  </a:cubicBezTo>
                  <a:cubicBezTo>
                    <a:pt x="297476" y="182796"/>
                    <a:pt x="285674" y="214932"/>
                    <a:pt x="265599" y="241442"/>
                  </a:cubicBezTo>
                  <a:cubicBezTo>
                    <a:pt x="195625" y="182224"/>
                    <a:pt x="150331" y="89590"/>
                    <a:pt x="194717" y="25757"/>
                  </a:cubicBezTo>
                  <a:moveTo>
                    <a:pt x="30254" y="267952"/>
                  </a:moveTo>
                  <a:cubicBezTo>
                    <a:pt x="61660" y="171613"/>
                    <a:pt x="121547" y="215606"/>
                    <a:pt x="183116" y="305275"/>
                  </a:cubicBezTo>
                  <a:cubicBezTo>
                    <a:pt x="101406" y="343070"/>
                    <a:pt x="8364" y="334985"/>
                    <a:pt x="30254" y="267952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C6E9299-DB94-9C91-8EB4-114F27439AD1}"/>
                </a:ext>
              </a:extLst>
            </p:cNvPr>
            <p:cNvSpPr/>
            <p:nvPr/>
          </p:nvSpPr>
          <p:spPr>
            <a:xfrm>
              <a:off x="8589230" y="657039"/>
              <a:ext cx="117035" cy="126833"/>
            </a:xfrm>
            <a:custGeom>
              <a:avLst/>
              <a:gdLst>
                <a:gd name="connsiteX0" fmla="*/ 9268 w 117035"/>
                <a:gd name="connsiteY0" fmla="*/ 126206 h 126833"/>
                <a:gd name="connsiteX1" fmla="*/ 25980 w 117035"/>
                <a:gd name="connsiteY1" fmla="*/ 117549 h 126833"/>
                <a:gd name="connsiteX2" fmla="*/ 112364 w 117035"/>
                <a:gd name="connsiteY2" fmla="*/ 23501 h 126833"/>
                <a:gd name="connsiteX3" fmla="*/ 113877 w 117035"/>
                <a:gd name="connsiteY3" fmla="*/ 4704 h 126833"/>
                <a:gd name="connsiteX4" fmla="*/ 95114 w 117035"/>
                <a:gd name="connsiteY4" fmla="*/ 3188 h 126833"/>
                <a:gd name="connsiteX5" fmla="*/ 626 w 117035"/>
                <a:gd name="connsiteY5" fmla="*/ 109465 h 126833"/>
                <a:gd name="connsiteX6" fmla="*/ 9268 w 117035"/>
                <a:gd name="connsiteY6" fmla="*/ 126206 h 126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035" h="126833">
                  <a:moveTo>
                    <a:pt x="9268" y="126206"/>
                  </a:moveTo>
                  <a:cubicBezTo>
                    <a:pt x="16262" y="128429"/>
                    <a:pt x="23761" y="124556"/>
                    <a:pt x="25980" y="117549"/>
                  </a:cubicBezTo>
                  <a:cubicBezTo>
                    <a:pt x="77595" y="53345"/>
                    <a:pt x="49047" y="84942"/>
                    <a:pt x="112364" y="23501"/>
                  </a:cubicBezTo>
                  <a:cubicBezTo>
                    <a:pt x="117946" y="18717"/>
                    <a:pt x="118618" y="10330"/>
                    <a:pt x="113877" y="4704"/>
                  </a:cubicBezTo>
                  <a:cubicBezTo>
                    <a:pt x="109102" y="-921"/>
                    <a:pt x="100730" y="-1595"/>
                    <a:pt x="95114" y="3188"/>
                  </a:cubicBezTo>
                  <a:cubicBezTo>
                    <a:pt x="26921" y="69312"/>
                    <a:pt x="58429" y="33909"/>
                    <a:pt x="626" y="109465"/>
                  </a:cubicBezTo>
                  <a:cubicBezTo>
                    <a:pt x="-1593" y="116471"/>
                    <a:pt x="2274" y="123983"/>
                    <a:pt x="9268" y="126206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75368FF1-088A-7926-CB2B-474ADCA8A9DE}"/>
                </a:ext>
              </a:extLst>
            </p:cNvPr>
            <p:cNvSpPr/>
            <p:nvPr/>
          </p:nvSpPr>
          <p:spPr>
            <a:xfrm>
              <a:off x="8402323" y="498811"/>
              <a:ext cx="102559" cy="154902"/>
            </a:xfrm>
            <a:custGeom>
              <a:avLst/>
              <a:gdLst>
                <a:gd name="connsiteX0" fmla="*/ 25962 w 102559"/>
                <a:gd name="connsiteY0" fmla="*/ 145652 h 154902"/>
                <a:gd name="connsiteX1" fmla="*/ 98492 w 102559"/>
                <a:gd name="connsiteY1" fmla="*/ 22938 h 154902"/>
                <a:gd name="connsiteX2" fmla="*/ 98829 w 102559"/>
                <a:gd name="connsiteY2" fmla="*/ 4074 h 154902"/>
                <a:gd name="connsiteX3" fmla="*/ 80032 w 102559"/>
                <a:gd name="connsiteY3" fmla="*/ 3737 h 154902"/>
                <a:gd name="connsiteX4" fmla="*/ 642 w 102559"/>
                <a:gd name="connsiteY4" fmla="*/ 137534 h 154902"/>
                <a:gd name="connsiteX5" fmla="*/ 9284 w 102559"/>
                <a:gd name="connsiteY5" fmla="*/ 154275 h 154902"/>
                <a:gd name="connsiteX6" fmla="*/ 25996 w 102559"/>
                <a:gd name="connsiteY6" fmla="*/ 145618 h 154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559" h="154902">
                  <a:moveTo>
                    <a:pt x="25962" y="145652"/>
                  </a:moveTo>
                  <a:cubicBezTo>
                    <a:pt x="67994" y="60496"/>
                    <a:pt x="43884" y="101424"/>
                    <a:pt x="98492" y="22938"/>
                  </a:cubicBezTo>
                  <a:cubicBezTo>
                    <a:pt x="103772" y="17817"/>
                    <a:pt x="103940" y="9396"/>
                    <a:pt x="98829" y="4074"/>
                  </a:cubicBezTo>
                  <a:cubicBezTo>
                    <a:pt x="93717" y="-1215"/>
                    <a:pt x="85311" y="-1383"/>
                    <a:pt x="80032" y="3737"/>
                  </a:cubicBezTo>
                  <a:cubicBezTo>
                    <a:pt x="19674" y="89499"/>
                    <a:pt x="46036" y="44833"/>
                    <a:pt x="642" y="137534"/>
                  </a:cubicBezTo>
                  <a:cubicBezTo>
                    <a:pt x="-1611" y="144540"/>
                    <a:pt x="2256" y="152052"/>
                    <a:pt x="9284" y="154275"/>
                  </a:cubicBezTo>
                  <a:cubicBezTo>
                    <a:pt x="16278" y="156499"/>
                    <a:pt x="23776" y="152625"/>
                    <a:pt x="25996" y="145618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AC3BA178-3BDA-83DD-8B5C-109780FA88F0}"/>
                </a:ext>
              </a:extLst>
            </p:cNvPr>
            <p:cNvSpPr/>
            <p:nvPr/>
          </p:nvSpPr>
          <p:spPr>
            <a:xfrm>
              <a:off x="8248165" y="421940"/>
              <a:ext cx="52779" cy="182560"/>
            </a:xfrm>
            <a:custGeom>
              <a:avLst/>
              <a:gdLst>
                <a:gd name="connsiteX0" fmla="*/ 9234 w 52779"/>
                <a:gd name="connsiteY0" fmla="*/ 181933 h 182560"/>
                <a:gd name="connsiteX1" fmla="*/ 25946 w 52779"/>
                <a:gd name="connsiteY1" fmla="*/ 173276 h 182560"/>
                <a:gd name="connsiteX2" fmla="*/ 52779 w 52779"/>
                <a:gd name="connsiteY2" fmla="*/ 13407 h 182560"/>
                <a:gd name="connsiteX3" fmla="*/ 39565 w 52779"/>
                <a:gd name="connsiteY3" fmla="*/ 0 h 182560"/>
                <a:gd name="connsiteX4" fmla="*/ 26182 w 52779"/>
                <a:gd name="connsiteY4" fmla="*/ 13238 h 182560"/>
                <a:gd name="connsiteX5" fmla="*/ 626 w 52779"/>
                <a:gd name="connsiteY5" fmla="*/ 165158 h 182560"/>
                <a:gd name="connsiteX6" fmla="*/ 9268 w 52779"/>
                <a:gd name="connsiteY6" fmla="*/ 181899 h 18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79" h="182560">
                  <a:moveTo>
                    <a:pt x="9234" y="181933"/>
                  </a:moveTo>
                  <a:cubicBezTo>
                    <a:pt x="16228" y="184156"/>
                    <a:pt x="23727" y="180282"/>
                    <a:pt x="25946" y="173276"/>
                  </a:cubicBezTo>
                  <a:cubicBezTo>
                    <a:pt x="46491" y="66663"/>
                    <a:pt x="37581" y="119952"/>
                    <a:pt x="52779" y="13407"/>
                  </a:cubicBezTo>
                  <a:cubicBezTo>
                    <a:pt x="52813" y="6063"/>
                    <a:pt x="46895" y="34"/>
                    <a:pt x="39565" y="0"/>
                  </a:cubicBezTo>
                  <a:cubicBezTo>
                    <a:pt x="32234" y="-34"/>
                    <a:pt x="26215" y="5895"/>
                    <a:pt x="26182" y="13238"/>
                  </a:cubicBezTo>
                  <a:cubicBezTo>
                    <a:pt x="11454" y="114260"/>
                    <a:pt x="19961" y="63597"/>
                    <a:pt x="626" y="165158"/>
                  </a:cubicBezTo>
                  <a:cubicBezTo>
                    <a:pt x="-1593" y="172164"/>
                    <a:pt x="2274" y="179676"/>
                    <a:pt x="9268" y="181899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17DFE777-E09A-AD5B-7DEB-12D326967F96}"/>
                </a:ext>
              </a:extLst>
            </p:cNvPr>
            <p:cNvSpPr/>
            <p:nvPr/>
          </p:nvSpPr>
          <p:spPr>
            <a:xfrm>
              <a:off x="8006594" y="453762"/>
              <a:ext cx="77973" cy="178004"/>
            </a:xfrm>
            <a:custGeom>
              <a:avLst/>
              <a:gdLst>
                <a:gd name="connsiteX0" fmla="*/ 631 w 77973"/>
                <a:gd name="connsiteY0" fmla="*/ 17459 h 178004"/>
                <a:gd name="connsiteX1" fmla="*/ 51372 w 77973"/>
                <a:gd name="connsiteY1" fmla="*/ 164999 h 178004"/>
                <a:gd name="connsiteX2" fmla="*/ 64991 w 77973"/>
                <a:gd name="connsiteY2" fmla="*/ 178001 h 178004"/>
                <a:gd name="connsiteX3" fmla="*/ 77970 w 77973"/>
                <a:gd name="connsiteY3" fmla="*/ 164359 h 178004"/>
                <a:gd name="connsiteX4" fmla="*/ 25951 w 77973"/>
                <a:gd name="connsiteY4" fmla="*/ 9206 h 178004"/>
                <a:gd name="connsiteX5" fmla="*/ 9172 w 77973"/>
                <a:gd name="connsiteY5" fmla="*/ 650 h 178004"/>
                <a:gd name="connsiteX6" fmla="*/ 665 w 77973"/>
                <a:gd name="connsiteY6" fmla="*/ 17459 h 17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973" h="178004">
                  <a:moveTo>
                    <a:pt x="631" y="17459"/>
                  </a:moveTo>
                  <a:cubicBezTo>
                    <a:pt x="37384" y="118884"/>
                    <a:pt x="20571" y="69670"/>
                    <a:pt x="51372" y="164999"/>
                  </a:cubicBezTo>
                  <a:cubicBezTo>
                    <a:pt x="51540" y="172342"/>
                    <a:pt x="57660" y="178170"/>
                    <a:pt x="64991" y="178001"/>
                  </a:cubicBezTo>
                  <a:cubicBezTo>
                    <a:pt x="72321" y="177833"/>
                    <a:pt x="78138" y="171702"/>
                    <a:pt x="77970" y="164359"/>
                  </a:cubicBezTo>
                  <a:cubicBezTo>
                    <a:pt x="46059" y="60811"/>
                    <a:pt x="63377" y="112518"/>
                    <a:pt x="25951" y="9206"/>
                  </a:cubicBezTo>
                  <a:cubicBezTo>
                    <a:pt x="23665" y="2199"/>
                    <a:pt x="16166" y="-1607"/>
                    <a:pt x="9172" y="650"/>
                  </a:cubicBezTo>
                  <a:cubicBezTo>
                    <a:pt x="2178" y="2940"/>
                    <a:pt x="-1622" y="10452"/>
                    <a:pt x="665" y="17459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8488FC52-8486-55AC-551A-53A103838490}"/>
                </a:ext>
              </a:extLst>
            </p:cNvPr>
            <p:cNvSpPr/>
            <p:nvPr/>
          </p:nvSpPr>
          <p:spPr>
            <a:xfrm>
              <a:off x="7736593" y="584567"/>
              <a:ext cx="135778" cy="143656"/>
            </a:xfrm>
            <a:custGeom>
              <a:avLst/>
              <a:gdLst>
                <a:gd name="connsiteX0" fmla="*/ 5898 w 135778"/>
                <a:gd name="connsiteY0" fmla="*/ 2227 h 143656"/>
                <a:gd name="connsiteX1" fmla="*/ 2233 w 135778"/>
                <a:gd name="connsiteY1" fmla="*/ 20720 h 143656"/>
                <a:gd name="connsiteX2" fmla="*/ 119418 w 135778"/>
                <a:gd name="connsiteY2" fmla="*/ 143300 h 143656"/>
                <a:gd name="connsiteX3" fmla="*/ 135424 w 135778"/>
                <a:gd name="connsiteY3" fmla="*/ 133363 h 143656"/>
                <a:gd name="connsiteX4" fmla="*/ 125505 w 135778"/>
                <a:gd name="connsiteY4" fmla="*/ 117362 h 143656"/>
                <a:gd name="connsiteX5" fmla="*/ 24393 w 135778"/>
                <a:gd name="connsiteY5" fmla="*/ 5933 h 143656"/>
                <a:gd name="connsiteX6" fmla="*/ 5932 w 135778"/>
                <a:gd name="connsiteY6" fmla="*/ 2261 h 14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778" h="143656">
                  <a:moveTo>
                    <a:pt x="5898" y="2227"/>
                  </a:moveTo>
                  <a:cubicBezTo>
                    <a:pt x="-188" y="6303"/>
                    <a:pt x="-1835" y="14590"/>
                    <a:pt x="2233" y="20720"/>
                  </a:cubicBezTo>
                  <a:cubicBezTo>
                    <a:pt x="48233" y="75122"/>
                    <a:pt x="65483" y="102406"/>
                    <a:pt x="119418" y="143300"/>
                  </a:cubicBezTo>
                  <a:cubicBezTo>
                    <a:pt x="126581" y="144984"/>
                    <a:pt x="133743" y="140538"/>
                    <a:pt x="135424" y="133363"/>
                  </a:cubicBezTo>
                  <a:cubicBezTo>
                    <a:pt x="137106" y="126188"/>
                    <a:pt x="132633" y="119013"/>
                    <a:pt x="125505" y="117362"/>
                  </a:cubicBezTo>
                  <a:cubicBezTo>
                    <a:pt x="83910" y="78288"/>
                    <a:pt x="62961" y="51374"/>
                    <a:pt x="24393" y="5933"/>
                  </a:cubicBezTo>
                  <a:cubicBezTo>
                    <a:pt x="20324" y="-198"/>
                    <a:pt x="12052" y="-1849"/>
                    <a:pt x="5932" y="2261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A1179116-DFBE-4B7C-AD0B-268EE0973549}"/>
                </a:ext>
              </a:extLst>
            </p:cNvPr>
            <p:cNvSpPr/>
            <p:nvPr/>
          </p:nvSpPr>
          <p:spPr>
            <a:xfrm>
              <a:off x="7603529" y="800189"/>
              <a:ext cx="175432" cy="74195"/>
            </a:xfrm>
            <a:custGeom>
              <a:avLst/>
              <a:gdLst>
                <a:gd name="connsiteX0" fmla="*/ 174807 w 175432"/>
                <a:gd name="connsiteY0" fmla="*/ 64911 h 74195"/>
                <a:gd name="connsiteX1" fmla="*/ 166165 w 175432"/>
                <a:gd name="connsiteY1" fmla="*/ 48169 h 74195"/>
                <a:gd name="connsiteX2" fmla="*/ 17338 w 175432"/>
                <a:gd name="connsiteY2" fmla="*/ 640 h 74195"/>
                <a:gd name="connsiteX3" fmla="*/ 626 w 175432"/>
                <a:gd name="connsiteY3" fmla="*/ 9297 h 74195"/>
                <a:gd name="connsiteX4" fmla="*/ 9268 w 175432"/>
                <a:gd name="connsiteY4" fmla="*/ 26038 h 74195"/>
                <a:gd name="connsiteX5" fmla="*/ 158095 w 175432"/>
                <a:gd name="connsiteY5" fmla="*/ 73568 h 74195"/>
                <a:gd name="connsiteX6" fmla="*/ 174807 w 175432"/>
                <a:gd name="connsiteY6" fmla="*/ 64911 h 7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432" h="74195">
                  <a:moveTo>
                    <a:pt x="174807" y="64911"/>
                  </a:moveTo>
                  <a:cubicBezTo>
                    <a:pt x="177026" y="57904"/>
                    <a:pt x="173159" y="50393"/>
                    <a:pt x="166165" y="48169"/>
                  </a:cubicBezTo>
                  <a:lnTo>
                    <a:pt x="17338" y="640"/>
                  </a:lnTo>
                  <a:cubicBezTo>
                    <a:pt x="10344" y="-1617"/>
                    <a:pt x="2845" y="2290"/>
                    <a:pt x="626" y="9297"/>
                  </a:cubicBezTo>
                  <a:cubicBezTo>
                    <a:pt x="-1593" y="16303"/>
                    <a:pt x="2274" y="23815"/>
                    <a:pt x="9268" y="26038"/>
                  </a:cubicBezTo>
                  <a:lnTo>
                    <a:pt x="158095" y="73568"/>
                  </a:lnTo>
                  <a:cubicBezTo>
                    <a:pt x="165089" y="75791"/>
                    <a:pt x="172587" y="71917"/>
                    <a:pt x="174807" y="64911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0CCC218F-5E6E-1262-EEDE-DE404CA92A0D}"/>
                </a:ext>
              </a:extLst>
            </p:cNvPr>
            <p:cNvSpPr/>
            <p:nvPr/>
          </p:nvSpPr>
          <p:spPr>
            <a:xfrm>
              <a:off x="7643510" y="1023955"/>
              <a:ext cx="173061" cy="32951"/>
            </a:xfrm>
            <a:custGeom>
              <a:avLst/>
              <a:gdLst>
                <a:gd name="connsiteX0" fmla="*/ 626 w 173061"/>
                <a:gd name="connsiteY0" fmla="*/ 9435 h 32951"/>
                <a:gd name="connsiteX1" fmla="*/ 9268 w 173061"/>
                <a:gd name="connsiteY1" fmla="*/ 26177 h 32951"/>
                <a:gd name="connsiteX2" fmla="*/ 160079 w 173061"/>
                <a:gd name="connsiteY2" fmla="*/ 26648 h 32951"/>
                <a:gd name="connsiteX3" fmla="*/ 173058 w 173061"/>
                <a:gd name="connsiteY3" fmla="*/ 13006 h 32951"/>
                <a:gd name="connsiteX4" fmla="*/ 159440 w 173061"/>
                <a:gd name="connsiteY4" fmla="*/ 4 h 32951"/>
                <a:gd name="connsiteX5" fmla="*/ 17372 w 173061"/>
                <a:gd name="connsiteY5" fmla="*/ 778 h 32951"/>
                <a:gd name="connsiteX6" fmla="*/ 660 w 173061"/>
                <a:gd name="connsiteY6" fmla="*/ 9435 h 3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061" h="32951">
                  <a:moveTo>
                    <a:pt x="626" y="9435"/>
                  </a:moveTo>
                  <a:cubicBezTo>
                    <a:pt x="-1593" y="16442"/>
                    <a:pt x="2274" y="23954"/>
                    <a:pt x="9268" y="26177"/>
                  </a:cubicBezTo>
                  <a:cubicBezTo>
                    <a:pt x="77528" y="38270"/>
                    <a:pt x="93601" y="31432"/>
                    <a:pt x="160079" y="26648"/>
                  </a:cubicBezTo>
                  <a:cubicBezTo>
                    <a:pt x="167409" y="26480"/>
                    <a:pt x="173226" y="20349"/>
                    <a:pt x="173058" y="13006"/>
                  </a:cubicBezTo>
                  <a:cubicBezTo>
                    <a:pt x="172890" y="5629"/>
                    <a:pt x="166770" y="-165"/>
                    <a:pt x="159440" y="4"/>
                  </a:cubicBezTo>
                  <a:cubicBezTo>
                    <a:pt x="100023" y="4214"/>
                    <a:pt x="77494" y="11288"/>
                    <a:pt x="17372" y="778"/>
                  </a:cubicBezTo>
                  <a:cubicBezTo>
                    <a:pt x="10378" y="-1479"/>
                    <a:pt x="2879" y="2429"/>
                    <a:pt x="660" y="9435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5F70C397-34B4-FD54-42EB-701C272604CE}"/>
                </a:ext>
              </a:extLst>
            </p:cNvPr>
            <p:cNvSpPr/>
            <p:nvPr/>
          </p:nvSpPr>
          <p:spPr>
            <a:xfrm>
              <a:off x="7642853" y="1177896"/>
              <a:ext cx="159816" cy="95604"/>
            </a:xfrm>
            <a:custGeom>
              <a:avLst/>
              <a:gdLst>
                <a:gd name="connsiteX0" fmla="*/ 10362 w 159816"/>
                <a:gd name="connsiteY0" fmla="*/ 95264 h 95604"/>
                <a:gd name="connsiteX1" fmla="*/ 24417 w 159816"/>
                <a:gd name="connsiteY1" fmla="*/ 89638 h 95604"/>
                <a:gd name="connsiteX2" fmla="*/ 151253 w 159816"/>
                <a:gd name="connsiteY2" fmla="*/ 25805 h 95604"/>
                <a:gd name="connsiteX3" fmla="*/ 158953 w 159816"/>
                <a:gd name="connsiteY3" fmla="*/ 8592 h 95604"/>
                <a:gd name="connsiteX4" fmla="*/ 141771 w 159816"/>
                <a:gd name="connsiteY4" fmla="*/ 878 h 95604"/>
                <a:gd name="connsiteX5" fmla="*/ 341 w 159816"/>
                <a:gd name="connsiteY5" fmla="*/ 79263 h 95604"/>
                <a:gd name="connsiteX6" fmla="*/ 10362 w 159816"/>
                <a:gd name="connsiteY6" fmla="*/ 95230 h 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816" h="95604">
                  <a:moveTo>
                    <a:pt x="10362" y="95264"/>
                  </a:moveTo>
                  <a:cubicBezTo>
                    <a:pt x="15910" y="96544"/>
                    <a:pt x="21458" y="94118"/>
                    <a:pt x="24417" y="89638"/>
                  </a:cubicBezTo>
                  <a:cubicBezTo>
                    <a:pt x="45702" y="72796"/>
                    <a:pt x="127782" y="36315"/>
                    <a:pt x="151253" y="25805"/>
                  </a:cubicBezTo>
                  <a:cubicBezTo>
                    <a:pt x="158113" y="23178"/>
                    <a:pt x="161543" y="15498"/>
                    <a:pt x="158953" y="8592"/>
                  </a:cubicBezTo>
                  <a:cubicBezTo>
                    <a:pt x="156331" y="1720"/>
                    <a:pt x="148664" y="-1749"/>
                    <a:pt x="141771" y="878"/>
                  </a:cubicBezTo>
                  <a:cubicBezTo>
                    <a:pt x="124218" y="8693"/>
                    <a:pt x="9286" y="56021"/>
                    <a:pt x="341" y="79263"/>
                  </a:cubicBezTo>
                  <a:cubicBezTo>
                    <a:pt x="-1306" y="86438"/>
                    <a:pt x="3166" y="93579"/>
                    <a:pt x="10362" y="95230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87C485AF-1653-16C8-5292-88A1EE20B25D}"/>
                </a:ext>
              </a:extLst>
            </p:cNvPr>
            <p:cNvSpPr/>
            <p:nvPr/>
          </p:nvSpPr>
          <p:spPr>
            <a:xfrm>
              <a:off x="8306489" y="1780694"/>
              <a:ext cx="272166" cy="257703"/>
            </a:xfrm>
            <a:custGeom>
              <a:avLst/>
              <a:gdLst>
                <a:gd name="connsiteX0" fmla="*/ 12983 w 272166"/>
                <a:gd name="connsiteY0" fmla="*/ 53557 h 257703"/>
                <a:gd name="connsiteX1" fmla="*/ 4 w 272166"/>
                <a:gd name="connsiteY1" fmla="*/ 67200 h 257703"/>
                <a:gd name="connsiteX2" fmla="*/ 24382 w 272166"/>
                <a:gd name="connsiteY2" fmla="*/ 124094 h 257703"/>
                <a:gd name="connsiteX3" fmla="*/ 35344 w 272166"/>
                <a:gd name="connsiteY3" fmla="*/ 145888 h 257703"/>
                <a:gd name="connsiteX4" fmla="*/ 105319 w 272166"/>
                <a:gd name="connsiteY4" fmla="*/ 233671 h 257703"/>
                <a:gd name="connsiteX5" fmla="*/ 271766 w 272166"/>
                <a:gd name="connsiteY5" fmla="*/ 16133 h 257703"/>
                <a:gd name="connsiteX6" fmla="*/ 261577 w 272166"/>
                <a:gd name="connsiteY6" fmla="*/ 301 h 257703"/>
                <a:gd name="connsiteX7" fmla="*/ 245773 w 272166"/>
                <a:gd name="connsiteY7" fmla="*/ 10508 h 257703"/>
                <a:gd name="connsiteX8" fmla="*/ 248093 w 272166"/>
                <a:gd name="connsiteY8" fmla="*/ 80168 h 257703"/>
                <a:gd name="connsiteX9" fmla="*/ 248396 w 272166"/>
                <a:gd name="connsiteY9" fmla="*/ 116616 h 257703"/>
                <a:gd name="connsiteX10" fmla="*/ 205792 w 272166"/>
                <a:gd name="connsiteY10" fmla="*/ 226530 h 257703"/>
                <a:gd name="connsiteX11" fmla="*/ 126604 w 272166"/>
                <a:gd name="connsiteY11" fmla="*/ 215077 h 257703"/>
                <a:gd name="connsiteX12" fmla="*/ 112414 w 272166"/>
                <a:gd name="connsiteY12" fmla="*/ 204904 h 257703"/>
                <a:gd name="connsiteX13" fmla="*/ 63724 w 272166"/>
                <a:gd name="connsiteY13" fmla="*/ 143833 h 257703"/>
                <a:gd name="connsiteX14" fmla="*/ 43549 w 272166"/>
                <a:gd name="connsiteY14" fmla="*/ 104725 h 257703"/>
                <a:gd name="connsiteX15" fmla="*/ 26635 w 272166"/>
                <a:gd name="connsiteY15" fmla="*/ 66593 h 257703"/>
                <a:gd name="connsiteX16" fmla="*/ 20549 w 272166"/>
                <a:gd name="connsiteY16" fmla="*/ 55713 h 257703"/>
                <a:gd name="connsiteX17" fmla="*/ 13017 w 272166"/>
                <a:gd name="connsiteY17" fmla="*/ 53591 h 25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166" h="257703">
                  <a:moveTo>
                    <a:pt x="12983" y="53557"/>
                  </a:moveTo>
                  <a:cubicBezTo>
                    <a:pt x="5653" y="53726"/>
                    <a:pt x="-165" y="59856"/>
                    <a:pt x="4" y="67200"/>
                  </a:cubicBezTo>
                  <a:cubicBezTo>
                    <a:pt x="4846" y="80438"/>
                    <a:pt x="13420" y="101356"/>
                    <a:pt x="24382" y="124094"/>
                  </a:cubicBezTo>
                  <a:cubicBezTo>
                    <a:pt x="27812" y="131235"/>
                    <a:pt x="31511" y="138544"/>
                    <a:pt x="35344" y="145888"/>
                  </a:cubicBezTo>
                  <a:cubicBezTo>
                    <a:pt x="55486" y="184053"/>
                    <a:pt x="80839" y="222050"/>
                    <a:pt x="105319" y="233671"/>
                  </a:cubicBezTo>
                  <a:cubicBezTo>
                    <a:pt x="295942" y="324216"/>
                    <a:pt x="270219" y="138443"/>
                    <a:pt x="271766" y="16133"/>
                  </a:cubicBezTo>
                  <a:cubicBezTo>
                    <a:pt x="273312" y="8925"/>
                    <a:pt x="268739" y="1851"/>
                    <a:pt x="261577" y="301"/>
                  </a:cubicBezTo>
                  <a:cubicBezTo>
                    <a:pt x="254381" y="-1248"/>
                    <a:pt x="247320" y="3333"/>
                    <a:pt x="245773" y="10508"/>
                  </a:cubicBezTo>
                  <a:cubicBezTo>
                    <a:pt x="245470" y="26980"/>
                    <a:pt x="247252" y="52412"/>
                    <a:pt x="248093" y="80168"/>
                  </a:cubicBezTo>
                  <a:cubicBezTo>
                    <a:pt x="248463" y="92093"/>
                    <a:pt x="248631" y="104388"/>
                    <a:pt x="248396" y="116616"/>
                  </a:cubicBezTo>
                  <a:cubicBezTo>
                    <a:pt x="247454" y="168255"/>
                    <a:pt x="239216" y="218075"/>
                    <a:pt x="205792" y="226530"/>
                  </a:cubicBezTo>
                  <a:cubicBezTo>
                    <a:pt x="174789" y="234345"/>
                    <a:pt x="148729" y="228686"/>
                    <a:pt x="126604" y="215077"/>
                  </a:cubicBezTo>
                  <a:cubicBezTo>
                    <a:pt x="121695" y="212045"/>
                    <a:pt x="116953" y="208643"/>
                    <a:pt x="112414" y="204904"/>
                  </a:cubicBezTo>
                  <a:cubicBezTo>
                    <a:pt x="93113" y="189005"/>
                    <a:pt x="77174" y="167109"/>
                    <a:pt x="63724" y="143833"/>
                  </a:cubicBezTo>
                  <a:cubicBezTo>
                    <a:pt x="56259" y="130932"/>
                    <a:pt x="49601" y="117660"/>
                    <a:pt x="43549" y="104725"/>
                  </a:cubicBezTo>
                  <a:cubicBezTo>
                    <a:pt x="37294" y="91318"/>
                    <a:pt x="31713" y="78316"/>
                    <a:pt x="26635" y="66593"/>
                  </a:cubicBezTo>
                  <a:cubicBezTo>
                    <a:pt x="26534" y="62012"/>
                    <a:pt x="24113" y="58037"/>
                    <a:pt x="20549" y="55713"/>
                  </a:cubicBezTo>
                  <a:cubicBezTo>
                    <a:pt x="18397" y="54298"/>
                    <a:pt x="15774" y="53524"/>
                    <a:pt x="13017" y="53591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56D70E00-821B-E6BF-087F-3FF143D1B21E}"/>
                </a:ext>
              </a:extLst>
            </p:cNvPr>
            <p:cNvSpPr/>
            <p:nvPr/>
          </p:nvSpPr>
          <p:spPr>
            <a:xfrm>
              <a:off x="8664970" y="798437"/>
              <a:ext cx="208617" cy="74145"/>
            </a:xfrm>
            <a:custGeom>
              <a:avLst/>
              <a:gdLst>
                <a:gd name="connsiteX0" fmla="*/ 5 w 208617"/>
                <a:gd name="connsiteY0" fmla="*/ 61205 h 74145"/>
                <a:gd name="connsiteX1" fmla="*/ 13691 w 208617"/>
                <a:gd name="connsiteY1" fmla="*/ 74140 h 74145"/>
                <a:gd name="connsiteX2" fmla="*/ 198127 w 208617"/>
                <a:gd name="connsiteY2" fmla="*/ 26375 h 74145"/>
                <a:gd name="connsiteX3" fmla="*/ 208316 w 208617"/>
                <a:gd name="connsiteY3" fmla="*/ 10509 h 74145"/>
                <a:gd name="connsiteX4" fmla="*/ 192478 w 208617"/>
                <a:gd name="connsiteY4" fmla="*/ 303 h 74145"/>
                <a:gd name="connsiteX5" fmla="*/ 12917 w 208617"/>
                <a:gd name="connsiteY5" fmla="*/ 47462 h 74145"/>
                <a:gd name="connsiteX6" fmla="*/ 5 w 208617"/>
                <a:gd name="connsiteY6" fmla="*/ 61172 h 7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617" h="74145">
                  <a:moveTo>
                    <a:pt x="5" y="61205"/>
                  </a:moveTo>
                  <a:cubicBezTo>
                    <a:pt x="240" y="68549"/>
                    <a:pt x="6360" y="74342"/>
                    <a:pt x="13691" y="74140"/>
                  </a:cubicBezTo>
                  <a:cubicBezTo>
                    <a:pt x="104513" y="53795"/>
                    <a:pt x="120116" y="50898"/>
                    <a:pt x="198127" y="26375"/>
                  </a:cubicBezTo>
                  <a:cubicBezTo>
                    <a:pt x="205323" y="24792"/>
                    <a:pt x="209862" y="17718"/>
                    <a:pt x="208316" y="10509"/>
                  </a:cubicBezTo>
                  <a:cubicBezTo>
                    <a:pt x="206735" y="3301"/>
                    <a:pt x="199640" y="-1247"/>
                    <a:pt x="192478" y="303"/>
                  </a:cubicBezTo>
                  <a:cubicBezTo>
                    <a:pt x="119174" y="23006"/>
                    <a:pt x="95737" y="28565"/>
                    <a:pt x="12917" y="47462"/>
                  </a:cubicBezTo>
                  <a:cubicBezTo>
                    <a:pt x="5587" y="47698"/>
                    <a:pt x="-197" y="53828"/>
                    <a:pt x="5" y="61172"/>
                  </a:cubicBezTo>
                </a:path>
              </a:pathLst>
            </a:custGeom>
            <a:solidFill>
              <a:srgbClr val="009AD8"/>
            </a:solidFill>
            <a:ln w="3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700A2AFA-3978-B94B-967A-D2F1223834EA}"/>
              </a:ext>
            </a:extLst>
          </p:cNvPr>
          <p:cNvSpPr txBox="1">
            <a:spLocks/>
          </p:cNvSpPr>
          <p:nvPr/>
        </p:nvSpPr>
        <p:spPr>
          <a:xfrm>
            <a:off x="425885" y="353296"/>
            <a:ext cx="8907012" cy="189337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endParaRPr lang="en-US" sz="6600" dirty="0">
              <a:solidFill>
                <a:srgbClr val="192A67"/>
              </a:solidFill>
              <a:latin typeface="Hind Vadodara"/>
              <a:cs typeface="Hind Vadodar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05456-F083-75B8-CAAD-75372E10EC6D}"/>
              </a:ext>
            </a:extLst>
          </p:cNvPr>
          <p:cNvSpPr txBox="1">
            <a:spLocks/>
          </p:cNvSpPr>
          <p:nvPr/>
        </p:nvSpPr>
        <p:spPr>
          <a:xfrm>
            <a:off x="425885" y="353296"/>
            <a:ext cx="8847635" cy="1309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192A67"/>
                </a:solidFill>
                <a:latin typeface="Hind Vadodara"/>
                <a:cs typeface="Hind Vadodara"/>
              </a:rPr>
              <a:t>Who is the Children’s Commissioner? </a:t>
            </a:r>
          </a:p>
        </p:txBody>
      </p:sp>
    </p:spTree>
    <p:extLst>
      <p:ext uri="{BB962C8B-B14F-4D97-AF65-F5344CB8AC3E}">
        <p14:creationId xmlns:p14="http://schemas.microsoft.com/office/powerpoint/2010/main" val="243709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E6505-E6A0-89C1-6E6E-6AFA88CB7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F9C3-E96A-2262-152E-3A4BF0C5F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5885" y="353296"/>
            <a:ext cx="8847635" cy="1309688"/>
          </a:xfrm>
          <a:prstGeom prst="rect">
            <a:avLst/>
          </a:prstGeom>
        </p:spPr>
        <p:txBody>
          <a:bodyPr/>
          <a:lstStyle/>
          <a:p>
            <a:r>
              <a:rPr lang="en-US" sz="5000" dirty="0">
                <a:solidFill>
                  <a:srgbClr val="192A67"/>
                </a:solidFill>
                <a:latin typeface="Hind Vadodara" panose="02000000000000000000" pitchFamily="2" charset="77"/>
                <a:cs typeface="Hind Vadodara" panose="02000000000000000000" pitchFamily="2" charset="77"/>
              </a:rPr>
              <a:t>The Children’s Commissioner listens to children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A95C3D-9F7C-A181-92C1-39AC78E4A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1"/>
          <a:stretch>
            <a:fillRect/>
          </a:stretch>
        </p:blipFill>
        <p:spPr>
          <a:xfrm>
            <a:off x="2182627" y="2061067"/>
            <a:ext cx="6275655" cy="3768884"/>
          </a:xfrm>
          <a:prstGeom prst="round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8548F94-2570-7BC4-644C-1BEFDB8EFD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458282" y="3791878"/>
            <a:ext cx="1405627" cy="286145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B6C9905-6F93-00A8-4AC0-2FCBBEF777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2984" y="3791879"/>
            <a:ext cx="1659643" cy="286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7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1DCCEB7-B4BF-2456-7057-EE65030359FC}"/>
              </a:ext>
            </a:extLst>
          </p:cNvPr>
          <p:cNvSpPr txBox="1">
            <a:spLocks/>
          </p:cNvSpPr>
          <p:nvPr/>
        </p:nvSpPr>
        <p:spPr>
          <a:xfrm>
            <a:off x="425885" y="353296"/>
            <a:ext cx="5670116" cy="262981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>
                <a:solidFill>
                  <a:srgbClr val="192A67"/>
                </a:solidFill>
                <a:latin typeface="Hind Vadodara"/>
                <a:cs typeface="Hind Vadodara"/>
              </a:rPr>
              <a:t>…then tells people who make decisions what children think</a:t>
            </a:r>
            <a:endParaRPr lang="en-US" sz="5000" b="1">
              <a:solidFill>
                <a:srgbClr val="192A67"/>
              </a:solidFill>
            </a:endParaRPr>
          </a:p>
        </p:txBody>
      </p:sp>
      <p:pic>
        <p:nvPicPr>
          <p:cNvPr id="3" name="Picture 2" descr="A black door with a white wall&#10;&#10;Description automatically generated">
            <a:extLst>
              <a:ext uri="{FF2B5EF4-FFF2-40B4-BE49-F238E27FC236}">
                <a16:creationId xmlns:a16="http://schemas.microsoft.com/office/drawing/2014/main" id="{E400AC98-65DF-9F87-9DA0-D7092DD2E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38" y="203237"/>
            <a:ext cx="3973104" cy="6530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4EBCB-930F-2698-DBC3-2D7526B43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85" y="3411479"/>
            <a:ext cx="5518478" cy="31544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8F2B3FA-A520-3355-621A-EA4DAD9A1B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63954" y="3411479"/>
            <a:ext cx="1418040" cy="26097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C22BE25-7FFD-2C72-6966-C388632495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027101" y="3799871"/>
            <a:ext cx="1518577" cy="21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34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1754AA-CC9C-ACCD-DE3B-26D3E95F23A3}"/>
              </a:ext>
            </a:extLst>
          </p:cNvPr>
          <p:cNvSpPr txBox="1">
            <a:spLocks/>
          </p:cNvSpPr>
          <p:nvPr/>
        </p:nvSpPr>
        <p:spPr>
          <a:xfrm>
            <a:off x="490775" y="374641"/>
            <a:ext cx="9338077" cy="262981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>
                <a:solidFill>
                  <a:srgbClr val="192A67"/>
                </a:solidFill>
                <a:latin typeface="Hind Vadodara"/>
                <a:cs typeface="Hind Vadodara"/>
              </a:rPr>
              <a:t>The Children’s Commissioner needs to hear from you</a:t>
            </a:r>
            <a:endParaRPr lang="en-US" sz="5000" b="1">
              <a:solidFill>
                <a:srgbClr val="192A6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11174-6D21-6431-9B9C-0DE36497C75C}"/>
              </a:ext>
            </a:extLst>
          </p:cNvPr>
          <p:cNvSpPr txBox="1"/>
          <p:nvPr/>
        </p:nvSpPr>
        <p:spPr>
          <a:xfrm>
            <a:off x="508000" y="6292427"/>
            <a:ext cx="793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9AD8"/>
                </a:solidFill>
                <a:latin typeface="Hind Vadodara" panose="02000000000000000000" pitchFamily="2" charset="0"/>
                <a:cs typeface="Hind Vadodara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https://youtu.be/ESVZYc6LddI</a:t>
            </a:r>
            <a:endParaRPr lang="en-GB" b="1" dirty="0">
              <a:solidFill>
                <a:srgbClr val="009AD8"/>
              </a:solidFill>
              <a:latin typeface="Hind Vadodara" panose="02000000000000000000" pitchFamily="2" charset="0"/>
              <a:cs typeface="Hind Vadodara" panose="02000000000000000000" pitchFamily="2" charset="0"/>
            </a:endParaRPr>
          </a:p>
        </p:txBody>
      </p:sp>
      <p:pic>
        <p:nvPicPr>
          <p:cNvPr id="9" name="Online Media 7" title="The Children's Commissioner launches The Big Future (video for under 11s)">
            <a:hlinkClick r:id="" action="ppaction://media"/>
            <a:extLst>
              <a:ext uri="{FF2B5EF4-FFF2-40B4-BE49-F238E27FC236}">
                <a16:creationId xmlns:a16="http://schemas.microsoft.com/office/drawing/2014/main" id="{F19A5364-CC72-9A5B-B6F3-820943F1D1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1859280"/>
            <a:ext cx="7714827" cy="435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0E6C-6BF1-4F8E-C7A7-4D768BB9BE5A}"/>
              </a:ext>
            </a:extLst>
          </p:cNvPr>
          <p:cNvSpPr txBox="1">
            <a:spLocks/>
          </p:cNvSpPr>
          <p:nvPr/>
        </p:nvSpPr>
        <p:spPr>
          <a:xfrm>
            <a:off x="756663" y="773019"/>
            <a:ext cx="6131025" cy="121015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>
              <a:ln>
                <a:noFill/>
              </a:ln>
              <a:solidFill>
                <a:srgbClr val="192A67"/>
              </a:solidFill>
              <a:effectLst/>
              <a:uLnTx/>
              <a:uFillTx/>
              <a:latin typeface="Hind Vadodara" panose="02000000000000000000" pitchFamily="2" charset="0"/>
              <a:ea typeface="+mj-ea"/>
              <a:cs typeface="Hind Vadodara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12DF9-2FD4-3D67-3C8A-B7CEA0688D46}"/>
              </a:ext>
            </a:extLst>
          </p:cNvPr>
          <p:cNvSpPr txBox="1"/>
          <p:nvPr/>
        </p:nvSpPr>
        <p:spPr>
          <a:xfrm>
            <a:off x="490775" y="2550679"/>
            <a:ext cx="5373122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1" fontAlgn="base" latinLnBrk="0" hangingPunct="1">
              <a:spcBef>
                <a:spcPts val="800"/>
              </a:spcBef>
              <a:spcAft>
                <a:spcPts val="0"/>
              </a:spcAft>
              <a:buClr>
                <a:srgbClr val="19AC86"/>
              </a:buClr>
              <a:buSzPct val="80000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192A67"/>
                </a:solidFill>
                <a:effectLst/>
                <a:uLnTx/>
                <a:uFillTx/>
                <a:latin typeface="Hind Vadodara" panose="02000000000000000000" pitchFamily="2" charset="0"/>
                <a:ea typeface="+mn-ea"/>
                <a:cs typeface="+mn-cs"/>
              </a:rPr>
              <a:t>The Children’s Commissioner has launched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9AD8"/>
                </a:solidFill>
                <a:effectLst/>
                <a:uLnTx/>
                <a:uFillTx/>
                <a:latin typeface="Hind Vadodara" panose="02000000000000000000" pitchFamily="2" charset="0"/>
                <a:ea typeface="+mn-ea"/>
                <a:cs typeface="+mn-cs"/>
              </a:rPr>
              <a:t>The Big Future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202B51"/>
                </a:solidFill>
                <a:effectLst/>
                <a:uLnTx/>
                <a:uFillTx/>
                <a:latin typeface="Hind Vadodara" panose="02000000000000000000" pitchFamily="2" charset="0"/>
                <a:ea typeface="+mn-ea"/>
                <a:cs typeface="+mn-cs"/>
              </a:rPr>
              <a:t>,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192A67"/>
                </a:solidFill>
                <a:effectLst/>
                <a:uLnTx/>
                <a:uFillTx/>
                <a:latin typeface="Hind Vadodara" panose="02000000000000000000" pitchFamily="2" charset="0"/>
                <a:ea typeface="+mn-ea"/>
                <a:cs typeface="+mn-cs"/>
              </a:rPr>
              <a:t>to hear from all children across England on what you think is important!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EB0B18-FD6A-46FF-4828-ABBBF7E948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367399" y="2696540"/>
            <a:ext cx="2210804" cy="36699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EB0CE0D-5D12-5DCB-3601-3FFCF9F92F37}"/>
              </a:ext>
            </a:extLst>
          </p:cNvPr>
          <p:cNvSpPr txBox="1">
            <a:spLocks/>
          </p:cNvSpPr>
          <p:nvPr/>
        </p:nvSpPr>
        <p:spPr>
          <a:xfrm>
            <a:off x="490775" y="374641"/>
            <a:ext cx="8636620" cy="262981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5400" b="1">
                <a:solidFill>
                  <a:srgbClr val="192A67"/>
                </a:solidFill>
                <a:latin typeface="Hind Vadodara" panose="02000000000000000000" pitchFamily="2" charset="0"/>
                <a:cs typeface="Hind Vadodara" panose="02000000000000000000" pitchFamily="2" charset="0"/>
              </a:rPr>
              <a:t>Take part in The Big Future and have your voice heard!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CEF3201-F88B-3AE9-D415-2454173BF8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8422596" y="1689549"/>
            <a:ext cx="2293919" cy="46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3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47663-ECAD-576E-FF2F-F446A6E3E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74FF5-684E-352D-7B2C-522A0257DE6E}"/>
              </a:ext>
            </a:extLst>
          </p:cNvPr>
          <p:cNvSpPr txBox="1">
            <a:spLocks/>
          </p:cNvSpPr>
          <p:nvPr/>
        </p:nvSpPr>
        <p:spPr>
          <a:xfrm>
            <a:off x="756663" y="773019"/>
            <a:ext cx="6463287" cy="121015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>
              <a:ln>
                <a:noFill/>
              </a:ln>
              <a:solidFill>
                <a:srgbClr val="202B51"/>
              </a:solidFill>
              <a:effectLst/>
              <a:uLnTx/>
              <a:uFillTx/>
              <a:latin typeface="Hind Vadodara" panose="02000000000000000000" pitchFamily="2" charset="0"/>
              <a:ea typeface="+mj-ea"/>
              <a:cs typeface="Hind Vadodara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58A382-AB82-81C2-541E-77F0A0C67066}"/>
              </a:ext>
            </a:extLst>
          </p:cNvPr>
          <p:cNvSpPr txBox="1"/>
          <p:nvPr/>
        </p:nvSpPr>
        <p:spPr>
          <a:xfrm>
            <a:off x="490775" y="1378098"/>
            <a:ext cx="4799012" cy="53758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800"/>
              </a:spcBef>
              <a:defRPr/>
            </a:pPr>
            <a:r>
              <a:rPr lang="en-GB" sz="3000" b="1">
                <a:solidFill>
                  <a:srgbClr val="009AD8"/>
                </a:solidFill>
                <a:latin typeface="Hind Vadodara"/>
                <a:cs typeface="Hind Vadodara"/>
              </a:rPr>
              <a:t>Imagine you could create a world designed for children and young people. What would it look like and what would you be able to do? 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GB" sz="3000">
                <a:solidFill>
                  <a:srgbClr val="192A67"/>
                </a:solidFill>
                <a:latin typeface="Hind Vadodara"/>
                <a:cs typeface="Hind Vadodara"/>
              </a:rPr>
              <a:t>Draw, write, talk with a partner about what your world would look like and the things you could do.</a:t>
            </a:r>
            <a:endParaRPr lang="en-GB" sz="3000" b="1">
              <a:solidFill>
                <a:srgbClr val="192A67"/>
              </a:solidFill>
              <a:latin typeface="Hind Vadodara" panose="02000000000000000000" pitchFamily="2" charset="0"/>
              <a:cs typeface="Hind Vadodara"/>
            </a:endParaRPr>
          </a:p>
          <a:p>
            <a:pPr marL="252000" lvl="0" indent="-252000" fontAlgn="base">
              <a:spcBef>
                <a:spcPts val="800"/>
              </a:spcBef>
              <a:buClr>
                <a:srgbClr val="19AC86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GB" sz="3000">
              <a:solidFill>
                <a:srgbClr val="202B51"/>
              </a:solidFill>
              <a:latin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31381-97B6-3B33-55C2-E4958250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3094">
            <a:off x="6470906" y="340324"/>
            <a:ext cx="4126086" cy="62662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3FC83F7-968D-DA32-2324-B45D31336F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453816" y="2212974"/>
            <a:ext cx="2365021" cy="43526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185750-D35A-C1FC-5BB9-F7FA71CBC47F}"/>
              </a:ext>
            </a:extLst>
          </p:cNvPr>
          <p:cNvSpPr txBox="1">
            <a:spLocks/>
          </p:cNvSpPr>
          <p:nvPr/>
        </p:nvSpPr>
        <p:spPr>
          <a:xfrm>
            <a:off x="428605" y="374641"/>
            <a:ext cx="8837037" cy="136647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>
                <a:solidFill>
                  <a:srgbClr val="192A67"/>
                </a:solidFill>
                <a:latin typeface="Hind Vadodara"/>
                <a:cs typeface="Hind Vadodara"/>
              </a:rPr>
              <a:t>Try this:</a:t>
            </a:r>
          </a:p>
        </p:txBody>
      </p:sp>
    </p:spTree>
    <p:extLst>
      <p:ext uri="{BB962C8B-B14F-4D97-AF65-F5344CB8AC3E}">
        <p14:creationId xmlns:p14="http://schemas.microsoft.com/office/powerpoint/2010/main" val="267257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DED5B-12F7-6C06-CD28-B3AAC6BA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8A42B-36F6-2D63-2023-82292624A905}"/>
              </a:ext>
            </a:extLst>
          </p:cNvPr>
          <p:cNvSpPr txBox="1">
            <a:spLocks/>
          </p:cNvSpPr>
          <p:nvPr/>
        </p:nvSpPr>
        <p:spPr>
          <a:xfrm>
            <a:off x="2972813" y="868269"/>
            <a:ext cx="6131025" cy="121015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>
              <a:ln>
                <a:noFill/>
              </a:ln>
              <a:solidFill>
                <a:srgbClr val="202B51"/>
              </a:solidFill>
              <a:effectLst/>
              <a:uLnTx/>
              <a:uFillTx/>
              <a:latin typeface="Hind Vadodara" panose="02000000000000000000" pitchFamily="2" charset="0"/>
              <a:ea typeface="+mj-ea"/>
              <a:cs typeface="Hind Vadodara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90AF0C6-720B-09F9-1220-A94330968B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706" y="314325"/>
            <a:ext cx="2115626" cy="62293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D30ECC-E377-F84C-7C48-EAF0ACB18AEE}"/>
              </a:ext>
            </a:extLst>
          </p:cNvPr>
          <p:cNvSpPr txBox="1">
            <a:spLocks/>
          </p:cNvSpPr>
          <p:nvPr/>
        </p:nvSpPr>
        <p:spPr>
          <a:xfrm>
            <a:off x="3341113" y="374641"/>
            <a:ext cx="6191193" cy="136647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5400" b="1">
                <a:solidFill>
                  <a:srgbClr val="192A67"/>
                </a:solidFill>
                <a:latin typeface="Hind Vadodara" panose="02000000000000000000" pitchFamily="2" charset="0"/>
                <a:cs typeface="Hind Vadodara" panose="02000000000000000000" pitchFamily="2" charset="0"/>
              </a:rPr>
              <a:t>What would make your local area better?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EC372-116E-1EA6-DF15-D3D7A2B19C87}"/>
              </a:ext>
            </a:extLst>
          </p:cNvPr>
          <p:cNvSpPr txBox="1"/>
          <p:nvPr/>
        </p:nvSpPr>
        <p:spPr>
          <a:xfrm>
            <a:off x="3341113" y="3139598"/>
            <a:ext cx="6281802" cy="208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460" marR="0" lvl="0" indent="-25146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>
                <a:srgbClr val="009AD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192A67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I think our local area needs…</a:t>
            </a:r>
          </a:p>
          <a:p>
            <a:pPr marL="251460" marR="0" lvl="0" indent="-25146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>
                <a:srgbClr val="009AD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192A67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I wish we had a…</a:t>
            </a:r>
          </a:p>
          <a:p>
            <a:pPr marL="251460" marR="0" lvl="0" indent="-25146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>
                <a:srgbClr val="009AD8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192A67"/>
                </a:solidFill>
                <a:effectLst/>
                <a:uLnTx/>
                <a:uFillTx/>
                <a:latin typeface="Hind Vadodara"/>
                <a:ea typeface="+mn-ea"/>
                <a:cs typeface="Hind Vadodara"/>
              </a:rPr>
              <a:t>We need a… because…</a:t>
            </a:r>
          </a:p>
        </p:txBody>
      </p:sp>
    </p:spTree>
    <p:extLst>
      <p:ext uri="{BB962C8B-B14F-4D97-AF65-F5344CB8AC3E}">
        <p14:creationId xmlns:p14="http://schemas.microsoft.com/office/powerpoint/2010/main" val="3798076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3FE5D-60AE-684F-D22F-3F6788176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g Ben Clip Art, Vector Images &amp; Illustrations - iStock">
            <a:extLst>
              <a:ext uri="{FF2B5EF4-FFF2-40B4-BE49-F238E27FC236}">
                <a16:creationId xmlns:a16="http://schemas.microsoft.com/office/drawing/2014/main" id="{A146E4CA-E3FC-4CFF-CA40-B8EDEF05B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r="13820" b="-1"/>
          <a:stretch>
            <a:fillRect/>
          </a:stretch>
        </p:blipFill>
        <p:spPr bwMode="auto">
          <a:xfrm>
            <a:off x="3849656" y="0"/>
            <a:ext cx="6463287" cy="68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3864E-7C4A-097E-6BD7-372D2473FE70}"/>
              </a:ext>
            </a:extLst>
          </p:cNvPr>
          <p:cNvSpPr txBox="1">
            <a:spLocks/>
          </p:cNvSpPr>
          <p:nvPr/>
        </p:nvSpPr>
        <p:spPr>
          <a:xfrm>
            <a:off x="756663" y="773019"/>
            <a:ext cx="6463287" cy="121015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400" b="1" i="0" u="none" strike="noStrike" kern="1200" cap="none" spc="0" normalizeH="0" baseline="0" noProof="0">
              <a:ln>
                <a:noFill/>
              </a:ln>
              <a:solidFill>
                <a:srgbClr val="202B51"/>
              </a:solidFill>
              <a:effectLst/>
              <a:uLnTx/>
              <a:uFillTx/>
              <a:latin typeface="Hind Vadodara" panose="02000000000000000000" pitchFamily="2" charset="0"/>
              <a:ea typeface="+mj-ea"/>
              <a:cs typeface="Hind Vadodara" panose="020000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6CCE83-3D91-87FE-DEF3-6DFBF46FB2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43029" y="3853544"/>
            <a:ext cx="1066800" cy="21717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00200F6-C33D-D1A9-7C88-DE79F61BFB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454135" y="4120245"/>
            <a:ext cx="1322294" cy="19049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D7FEEA8-4E44-318A-2106-153B5719BE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6663" y="3548746"/>
            <a:ext cx="841075" cy="247649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E94190-8215-7170-5994-A6F0CAFE86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95118" y="4026706"/>
            <a:ext cx="1193800" cy="205827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30BADC0-C365-F67B-57A3-A87E696F4E68}"/>
              </a:ext>
            </a:extLst>
          </p:cNvPr>
          <p:cNvSpPr txBox="1">
            <a:spLocks/>
          </p:cNvSpPr>
          <p:nvPr/>
        </p:nvSpPr>
        <p:spPr>
          <a:xfrm>
            <a:off x="428605" y="374641"/>
            <a:ext cx="9062505" cy="262981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>
                <a:solidFill>
                  <a:srgbClr val="192A67"/>
                </a:solidFill>
                <a:latin typeface="Hind Vadodara"/>
                <a:cs typeface="Hind Vadodara"/>
              </a:rPr>
              <a:t>What should the government do to make your future better? </a:t>
            </a:r>
          </a:p>
          <a:p>
            <a:pPr lvl="0">
              <a:defRPr/>
            </a:pPr>
            <a:endParaRPr lang="en-GB" sz="5400" b="1">
              <a:solidFill>
                <a:srgbClr val="202B51"/>
              </a:solidFill>
              <a:latin typeface="Hind Vadodara" panose="02000000000000000000" pitchFamily="2" charset="0"/>
              <a:cs typeface="Hind Vadodar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5177"/>
      </p:ext>
    </p:extLst>
  </p:cSld>
  <p:clrMapOvr>
    <a:masterClrMapping/>
  </p:clrMapOvr>
</p:sld>
</file>

<file path=ppt/theme/theme1.xml><?xml version="1.0" encoding="utf-8"?>
<a:theme xmlns:a="http://schemas.openxmlformats.org/drawingml/2006/main" name="3_CC_SLIDE_DECK">
  <a:themeElements>
    <a:clrScheme name="Childrens Commission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4a355b-4925-4e0a-9e42-f8250ef9552c" xsi:nil="true"/>
    <lcf76f155ced4ddcb4097134ff3c332f xmlns="ffb083f2-0ff9-4120-96db-5f921f02879e">
      <Terms xmlns="http://schemas.microsoft.com/office/infopath/2007/PartnerControls"/>
    </lcf76f155ced4ddcb4097134ff3c332f>
    <SharedWithUsers xmlns="4a4a355b-4925-4e0a-9e42-f8250ef9552c">
      <UserInfo>
        <DisplayName>LYONS, Eleanor- Children's Commissioner</DisplayName>
        <AccountId>27</AccountId>
        <AccountType/>
      </UserInfo>
    </SharedWithUsers>
    <Weekofpublication xmlns="ffb083f2-0ff9-4120-96db-5f921f02879e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D908AB042DA14E98E83DD91EDFB348" ma:contentTypeVersion="21" ma:contentTypeDescription="Create a new document." ma:contentTypeScope="" ma:versionID="4bb711232754fea377596d1bf6bf502e">
  <xsd:schema xmlns:xsd="http://www.w3.org/2001/XMLSchema" xmlns:xs="http://www.w3.org/2001/XMLSchema" xmlns:p="http://schemas.microsoft.com/office/2006/metadata/properties" xmlns:ns1="http://schemas.microsoft.com/sharepoint/v3" xmlns:ns2="ffb083f2-0ff9-4120-96db-5f921f02879e" xmlns:ns3="4a4a355b-4925-4e0a-9e42-f8250ef9552c" targetNamespace="http://schemas.microsoft.com/office/2006/metadata/properties" ma:root="true" ma:fieldsID="40a06373eeb1bb4f3df2b9d83bbebca1" ns1:_="" ns2:_="" ns3:_="">
    <xsd:import namespace="http://schemas.microsoft.com/sharepoint/v3"/>
    <xsd:import namespace="ffb083f2-0ff9-4120-96db-5f921f02879e"/>
    <xsd:import namespace="4a4a355b-4925-4e0a-9e42-f8250ef955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Weekofpublication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083f2-0ff9-4120-96db-5f921f0287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c07c698-60f5-424f-b9af-f4c59398b5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Weekofpublication" ma:index="24" nillable="true" ma:displayName="Week of publication" ma:description="HaH Care week" ma:format="Dropdown" ma:internalName="Weekofpublication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a355b-4925-4e0a-9e42-f8250ef955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bd908e5-696d-40db-8d63-d33e7e6c36cf}" ma:internalName="TaxCatchAll" ma:showField="CatchAllData" ma:web="4a4a355b-4925-4e0a-9e42-f8250ef955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8B4395-DF40-49AA-B0F4-A15BADFD7C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F63F18-3F37-4217-B87F-2EDA348BF4F7}">
  <ds:schemaRefs>
    <ds:schemaRef ds:uri="4a4a355b-4925-4e0a-9e42-f8250ef9552c"/>
    <ds:schemaRef ds:uri="ffb083f2-0ff9-4120-96db-5f921f0287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D417F7-856F-4225-8D33-0E072CACD588}">
  <ds:schemaRefs>
    <ds:schemaRef ds:uri="4a4a355b-4925-4e0a-9e42-f8250ef9552c"/>
    <ds:schemaRef ds:uri="ffb083f2-0ff9-4120-96db-5f921f0287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ad277c9-c60a-4da1-b5f3-b3b8b34a82f9}" enabled="0" method="" siteId="{fad277c9-c60a-4da1-b5f3-b3b8b34a82f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CCo master theme</Template>
  <TotalTime>3</TotalTime>
  <Words>323</Words>
  <Application>Microsoft Office PowerPoint</Application>
  <PresentationFormat>Widescreen</PresentationFormat>
  <Paragraphs>39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Arial,Sans-Serif</vt:lpstr>
      <vt:lpstr>Calibri</vt:lpstr>
      <vt:lpstr>Hind Vadodara</vt:lpstr>
      <vt:lpstr>Segoe UI</vt:lpstr>
      <vt:lpstr>Source Sans Pro</vt:lpstr>
      <vt:lpstr>3_CC_SLIDE_DECK</vt:lpstr>
      <vt:lpstr>PowerPoint Presentation</vt:lpstr>
      <vt:lpstr>PowerPoint Presentation</vt:lpstr>
      <vt:lpstr>The Children’s Commissioner listens to children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Ambition – Engagement with Children</dc:title>
  <dc:creator>FRIEND, Stephanie</dc:creator>
  <cp:lastModifiedBy>DAVIES, Scout - Children's Commissioner</cp:lastModifiedBy>
  <cp:revision>2</cp:revision>
  <dcterms:created xsi:type="dcterms:W3CDTF">2023-05-24T10:47:02Z</dcterms:created>
  <dcterms:modified xsi:type="dcterms:W3CDTF">2026-05-08T08:05:57Z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0x0101000FD908AB042DA14E98E83DD91EDFB348</vt:lpwstr>
  </property>
  <property fmtid="{D5CDD505-2E9C-101B-9397-08002B2CF9AE}" pid="3" name="MediaServiceImageTags">
    <vt:lpwstr/>
  </property>
</Properties>
</file>