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4"/>
  </p:sldMasterIdLst>
  <p:notesMasterIdLst>
    <p:notesMasterId r:id="rId16"/>
  </p:notesMasterIdLst>
  <p:sldIdLst>
    <p:sldId id="523" r:id="rId5"/>
    <p:sldId id="519" r:id="rId6"/>
    <p:sldId id="611" r:id="rId7"/>
    <p:sldId id="614" r:id="rId8"/>
    <p:sldId id="615" r:id="rId9"/>
    <p:sldId id="376" r:id="rId10"/>
    <p:sldId id="612" r:id="rId11"/>
    <p:sldId id="616" r:id="rId12"/>
    <p:sldId id="617" r:id="rId13"/>
    <p:sldId id="388" r:id="rId14"/>
    <p:sldId id="61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FCA206-4E4C-EAB9-4AF4-71E4C99FC707}" name="TAYLOR, Amy - Children's Commissioner" initials="AT" userId="S::Amy.TAYLOR@EDUCATION.GOV.UK::e50feb34-1fa6-4128-a713-5d352cd4685e" providerId="AD"/>
  <p188:author id="{73A1D416-7A0F-67F9-CC5F-D0CBF1D687FD}" name="TAYLOR, Sarah" initials="TS" userId="S::sarah.taylor@education.gov.uk::255b8b55-82d6-4fdf-b748-0e2521d7a5d5" providerId="AD"/>
  <p188:author id="{8A303820-5538-A4A7-E6DE-D381A1065A24}" name="WHITEHEAD, Pete - Children's Commissioner" initials="PW" userId="S::Pete.WHITEHEAD@EDUCATION.GOV.UK::85a41d4d-843b-4c38-b556-7f051e6a4721" providerId="AD"/>
  <p188:author id="{0321D928-439F-13FE-0EC2-EB2EF9CAECF2}" name="LANE, Joe" initials="LJ" userId="S::joe.lane@education.gov.uk::c9a17a86-b64e-44f8-925b-698405824dc4" providerId="AD"/>
  <p188:author id="{E33E4F3B-CB7B-96FD-E0EE-0DD0DDFA858F}" name="HOWELL, Samuel - Children's Commissioner" initials="SH" userId="S::Samuel.HOWELL@EDUCATION.GOV.UK::c5ffba0c-ce2d-4fec-b7c3-f37868bd21e9" providerId="AD"/>
  <p188:author id="{AA1FE749-245E-C31C-6713-0943EED11282}" name="WYNNE-JONES, Helen - Children's Commissioner" initials="HW" userId="S::Helen.WYNNE-JONES@EDUCATION.GOV.UK::8aa6bf54-30e2-4663-b8c7-f8405d7fcf49" providerId="AD"/>
  <p188:author id="{DAAD7B69-F8B4-D331-6D06-4E7BCB64C808}" name="TAYLOR, Sarah" initials="ST" userId="S::Sarah.TAYLOR@EDUCATION.GOV.UK::255b8b55-82d6-4fdf-b748-0e2521d7a5d5" providerId="AD"/>
  <p188:author id="{14D35385-13B4-D615-4D24-DAFBEDF46103}" name="GOMBERT-WALDRON, Karolina - Children's Commissioner" initials="GC" userId="S::karolina.gombert-waldron@education.gov.uk::6e8b3b46-461f-4fb7-846d-a88693fe3de1" providerId="AD"/>
  <p188:author id="{12AE79AE-04DB-89E5-FF70-9061A2028836}" name="LANE, Joe" initials="JL" userId="S::Joe.LANE@EDUCATION.GOV.UK::c9a17a86-b64e-44f8-925b-698405824dc4" providerId="AD"/>
  <p188:author id="{2A1BDFC5-EB98-28F5-0F95-84D9B6072D74}" name="WILCOCK, Alice - Children's Commisioner" initials="WACC" userId="S::Alice.WILCOCK@EDUCATION.GOV.UK::2abff6c2-ffed-44e8-8883-44761df41438" providerId="AD"/>
  <p188:author id="{09F520CE-8B0B-B8A4-71EE-3692C69BC2EA}" name="DAVIES, Scout - Children's Commissioner" initials="SD" userId="S::Scout.DAVIES@EDUCATION.GOV.UK::521684c3-aeef-4b3b-8b21-fcb3b0e9238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8"/>
    <a:srgbClr val="192A67"/>
    <a:srgbClr val="0085AD"/>
    <a:srgbClr val="19AC86"/>
    <a:srgbClr val="F1B334"/>
    <a:srgbClr val="202B51"/>
    <a:srgbClr val="1171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D2FAA3-F9DB-483C-BFE9-3F8061BD97B2}" v="7" dt="2026-05-08T08:04:28.9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4" d="100"/>
          <a:sy n="94" d="100"/>
        </p:scale>
        <p:origin x="44" y="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ES, Scout - Children's Commissioner" userId="521684c3-aeef-4b3b-8b21-fcb3b0e92388" providerId="ADAL" clId="{E5652B41-9CB0-49BE-A1DD-758F5A5AC425}"/>
    <pc:docChg chg="undo custSel modSld">
      <pc:chgData name="DAVIES, Scout - Children's Commissioner" userId="521684c3-aeef-4b3b-8b21-fcb3b0e92388" providerId="ADAL" clId="{E5652B41-9CB0-49BE-A1DD-758F5A5AC425}" dt="2026-05-08T08:04:33.034" v="27" actId="207"/>
      <pc:docMkLst>
        <pc:docMk/>
      </pc:docMkLst>
      <pc:sldChg chg="addSp delSp modSp mod delAnim modAnim">
        <pc:chgData name="DAVIES, Scout - Children's Commissioner" userId="521684c3-aeef-4b3b-8b21-fcb3b0e92388" providerId="ADAL" clId="{E5652B41-9CB0-49BE-A1DD-758F5A5AC425}" dt="2026-05-08T08:04:33.034" v="27" actId="207"/>
        <pc:sldMkLst>
          <pc:docMk/>
          <pc:sldMk cId="4021151077" sldId="612"/>
        </pc:sldMkLst>
        <pc:spChg chg="add mod">
          <ac:chgData name="DAVIES, Scout - Children's Commissioner" userId="521684c3-aeef-4b3b-8b21-fcb3b0e92388" providerId="ADAL" clId="{E5652B41-9CB0-49BE-A1DD-758F5A5AC425}" dt="2026-05-08T08:04:33.034" v="27" actId="207"/>
          <ac:spMkLst>
            <pc:docMk/>
            <pc:sldMk cId="4021151077" sldId="612"/>
            <ac:spMk id="6" creationId="{55053A29-76F5-8642-83DA-999082C5F8E2}"/>
          </ac:spMkLst>
        </pc:spChg>
        <pc:spChg chg="del">
          <ac:chgData name="DAVIES, Scout - Children's Commissioner" userId="521684c3-aeef-4b3b-8b21-fcb3b0e92388" providerId="ADAL" clId="{E5652B41-9CB0-49BE-A1DD-758F5A5AC425}" dt="2026-05-08T07:57:57.498" v="0" actId="478"/>
          <ac:spMkLst>
            <pc:docMk/>
            <pc:sldMk cId="4021151077" sldId="612"/>
            <ac:spMk id="7" creationId="{8EE2FEF3-394A-F9D5-6C58-0AE9E2308E0B}"/>
          </ac:spMkLst>
        </pc:spChg>
        <pc:spChg chg="del">
          <ac:chgData name="DAVIES, Scout - Children's Commissioner" userId="521684c3-aeef-4b3b-8b21-fcb3b0e92388" providerId="ADAL" clId="{E5652B41-9CB0-49BE-A1DD-758F5A5AC425}" dt="2026-05-08T07:57:59.194" v="1" actId="478"/>
          <ac:spMkLst>
            <pc:docMk/>
            <pc:sldMk cId="4021151077" sldId="612"/>
            <ac:spMk id="9" creationId="{A800C276-7A3A-DFA4-0224-50656509333C}"/>
          </ac:spMkLst>
        </pc:spChg>
        <pc:picChg chg="add del mod">
          <ac:chgData name="DAVIES, Scout - Children's Commissioner" userId="521684c3-aeef-4b3b-8b21-fcb3b0e92388" providerId="ADAL" clId="{E5652B41-9CB0-49BE-A1DD-758F5A5AC425}" dt="2026-05-08T07:59:38.597" v="5" actId="478"/>
          <ac:picMkLst>
            <pc:docMk/>
            <pc:sldMk cId="4021151077" sldId="612"/>
            <ac:picMk id="2" creationId="{757FB298-0C0D-19B0-A24B-01C6712B8B79}"/>
          </ac:picMkLst>
        </pc:picChg>
        <pc:picChg chg="add del mod">
          <ac:chgData name="DAVIES, Scout - Children's Commissioner" userId="521684c3-aeef-4b3b-8b21-fcb3b0e92388" providerId="ADAL" clId="{E5652B41-9CB0-49BE-A1DD-758F5A5AC425}" dt="2026-05-08T07:59:56.735" v="7" actId="478"/>
          <ac:picMkLst>
            <pc:docMk/>
            <pc:sldMk cId="4021151077" sldId="612"/>
            <ac:picMk id="3" creationId="{740465B7-FEA7-D186-9938-AF06C39DC86F}"/>
          </ac:picMkLst>
        </pc:picChg>
        <pc:picChg chg="add mod">
          <ac:chgData name="DAVIES, Scout - Children's Commissioner" userId="521684c3-aeef-4b3b-8b21-fcb3b0e92388" providerId="ADAL" clId="{E5652B41-9CB0-49BE-A1DD-758F5A5AC425}" dt="2026-05-08T08:02:32.541" v="19" actId="14100"/>
          <ac:picMkLst>
            <pc:docMk/>
            <pc:sldMk cId="4021151077" sldId="612"/>
            <ac:picMk id="4" creationId="{F8FC58BC-70A4-BACA-0069-D44868080A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4B73-4AC6-4B4B-823E-7A84D84B7880}" type="datetimeFigureOut">
              <a:rPr lang="en-GB" smtClean="0"/>
              <a:t>08/05/2026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849FB-B489-4998-8EEF-772CA5631CB9}" type="slidenum">
              <a:rPr lang="en-GB" smtClean="0"/>
              <a:t>‹#›</a:t>
            </a:fld>
            <a:endParaRPr lang="en-GB"/>
          </a:p>
        </p:txBody>
      </p:sp>
    </p:spTree>
    <p:extLst>
      <p:ext uri="{BB962C8B-B14F-4D97-AF65-F5344CB8AC3E}">
        <p14:creationId xmlns:p14="http://schemas.microsoft.com/office/powerpoint/2010/main" val="2153033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 </a:t>
            </a:r>
          </a:p>
        </p:txBody>
      </p:sp>
      <p:sp>
        <p:nvSpPr>
          <p:cNvPr id="4" name="Slide Number Placeholder 3"/>
          <p:cNvSpPr>
            <a:spLocks noGrp="1"/>
          </p:cNvSpPr>
          <p:nvPr>
            <p:ph type="sldNum" sz="quarter" idx="5"/>
          </p:nvPr>
        </p:nvSpPr>
        <p:spPr/>
        <p:txBody>
          <a:bodyPr/>
          <a:lstStyle/>
          <a:p>
            <a:fld id="{271849FB-B489-4998-8EEF-772CA5631CB9}" type="slidenum">
              <a:rPr lang="en-GB" smtClean="0"/>
              <a:t>1</a:t>
            </a:fld>
            <a:endParaRPr lang="en-GB"/>
          </a:p>
        </p:txBody>
      </p:sp>
    </p:spTree>
    <p:extLst>
      <p:ext uri="{BB962C8B-B14F-4D97-AF65-F5344CB8AC3E}">
        <p14:creationId xmlns:p14="http://schemas.microsoft.com/office/powerpoint/2010/main" val="2038277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271849FB-B489-4998-8EEF-772CA5631CB9}" type="slidenum">
              <a:rPr lang="en-GB" smtClean="0"/>
              <a:t>2</a:t>
            </a:fld>
            <a:endParaRPr lang="en-GB"/>
          </a:p>
        </p:txBody>
      </p:sp>
    </p:spTree>
    <p:extLst>
      <p:ext uri="{BB962C8B-B14F-4D97-AF65-F5344CB8AC3E}">
        <p14:creationId xmlns:p14="http://schemas.microsoft.com/office/powerpoint/2010/main" val="320592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1849FB-B489-4998-8EEF-772CA5631CB9}" type="slidenum">
              <a:rPr lang="en-GB" smtClean="0"/>
              <a:t>3</a:t>
            </a:fld>
            <a:endParaRPr lang="en-GB"/>
          </a:p>
        </p:txBody>
      </p:sp>
    </p:spTree>
    <p:extLst>
      <p:ext uri="{BB962C8B-B14F-4D97-AF65-F5344CB8AC3E}">
        <p14:creationId xmlns:p14="http://schemas.microsoft.com/office/powerpoint/2010/main" val="103627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0F96-2B6B-FDFD-192F-D386E6820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4AA39-A953-BE39-9CBA-346434E89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5C0D7-E6BD-30E4-BDCB-4BAE9A859C24}"/>
              </a:ext>
            </a:extLst>
          </p:cNvPr>
          <p:cNvSpPr>
            <a:spLocks noGrp="1"/>
          </p:cNvSpPr>
          <p:nvPr>
            <p:ph type="body" idx="1"/>
          </p:nvPr>
        </p:nvSpPr>
        <p:spPr/>
        <p:txBody>
          <a:bodyPr/>
          <a:lstStyle/>
          <a:p>
            <a:endParaRPr lang="en-GB" b="1"/>
          </a:p>
          <a:p>
            <a:endParaRPr lang="en-US"/>
          </a:p>
        </p:txBody>
      </p:sp>
      <p:sp>
        <p:nvSpPr>
          <p:cNvPr id="4" name="Slide Number Placeholder 3">
            <a:extLst>
              <a:ext uri="{FF2B5EF4-FFF2-40B4-BE49-F238E27FC236}">
                <a16:creationId xmlns:a16="http://schemas.microsoft.com/office/drawing/2014/main" id="{5B3CE2BE-616C-5575-13F8-97A3AC3792C5}"/>
              </a:ext>
            </a:extLst>
          </p:cNvPr>
          <p:cNvSpPr>
            <a:spLocks noGrp="1"/>
          </p:cNvSpPr>
          <p:nvPr>
            <p:ph type="sldNum" sz="quarter" idx="5"/>
          </p:nvPr>
        </p:nvSpPr>
        <p:spPr/>
        <p:txBody>
          <a:bodyPr/>
          <a:lstStyle/>
          <a:p>
            <a:fld id="{271849FB-B489-4998-8EEF-772CA5631CB9}" type="slidenum">
              <a:rPr lang="en-GB" smtClean="0"/>
              <a:t>4</a:t>
            </a:fld>
            <a:endParaRPr lang="en-GB"/>
          </a:p>
        </p:txBody>
      </p:sp>
    </p:spTree>
    <p:extLst>
      <p:ext uri="{BB962C8B-B14F-4D97-AF65-F5344CB8AC3E}">
        <p14:creationId xmlns:p14="http://schemas.microsoft.com/office/powerpoint/2010/main" val="55490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D64F-683F-C4DD-A83E-C6FE6DDC1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B978D-78ED-AE74-A794-F94E2804F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7A995-6F77-B3C1-B7EA-8A6F47FAB20A}"/>
              </a:ext>
            </a:extLst>
          </p:cNvPr>
          <p:cNvSpPr>
            <a:spLocks noGrp="1"/>
          </p:cNvSpPr>
          <p:nvPr>
            <p:ph type="body" idx="1"/>
          </p:nvPr>
        </p:nvSpPr>
        <p:spPr/>
        <p:txBody>
          <a:bodyPr/>
          <a:lstStyle/>
          <a:p>
            <a:endParaRPr lang="en-GB" b="1"/>
          </a:p>
          <a:p>
            <a:endParaRPr lang="en-US"/>
          </a:p>
        </p:txBody>
      </p:sp>
      <p:sp>
        <p:nvSpPr>
          <p:cNvPr id="4" name="Slide Number Placeholder 3">
            <a:extLst>
              <a:ext uri="{FF2B5EF4-FFF2-40B4-BE49-F238E27FC236}">
                <a16:creationId xmlns:a16="http://schemas.microsoft.com/office/drawing/2014/main" id="{B65EFDE1-C387-E25D-CABA-E0CFD0F0878C}"/>
              </a:ext>
            </a:extLst>
          </p:cNvPr>
          <p:cNvSpPr>
            <a:spLocks noGrp="1"/>
          </p:cNvSpPr>
          <p:nvPr>
            <p:ph type="sldNum" sz="quarter" idx="5"/>
          </p:nvPr>
        </p:nvSpPr>
        <p:spPr/>
        <p:txBody>
          <a:bodyPr/>
          <a:lstStyle/>
          <a:p>
            <a:fld id="{271849FB-B489-4998-8EEF-772CA5631CB9}" type="slidenum">
              <a:rPr lang="en-GB" smtClean="0"/>
              <a:t>5</a:t>
            </a:fld>
            <a:endParaRPr lang="en-GB"/>
          </a:p>
        </p:txBody>
      </p:sp>
    </p:spTree>
    <p:extLst>
      <p:ext uri="{BB962C8B-B14F-4D97-AF65-F5344CB8AC3E}">
        <p14:creationId xmlns:p14="http://schemas.microsoft.com/office/powerpoint/2010/main" val="276386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849FB-B489-4998-8EEF-772CA5631C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33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71849FB-B489-4998-8EEF-772CA5631CB9}" type="slidenum">
              <a:rPr lang="en-GB" smtClean="0"/>
              <a:t>7</a:t>
            </a:fld>
            <a:endParaRPr lang="en-GB"/>
          </a:p>
        </p:txBody>
      </p:sp>
    </p:spTree>
    <p:extLst>
      <p:ext uri="{BB962C8B-B14F-4D97-AF65-F5344CB8AC3E}">
        <p14:creationId xmlns:p14="http://schemas.microsoft.com/office/powerpoint/2010/main" val="377382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271849FB-B489-4998-8EEF-772CA5631CB9}" type="slidenum">
              <a:rPr lang="en-GB" smtClean="0"/>
              <a:t>10</a:t>
            </a:fld>
            <a:endParaRPr lang="en-GB"/>
          </a:p>
        </p:txBody>
      </p:sp>
    </p:spTree>
    <p:extLst>
      <p:ext uri="{BB962C8B-B14F-4D97-AF65-F5344CB8AC3E}">
        <p14:creationId xmlns:p14="http://schemas.microsoft.com/office/powerpoint/2010/main" val="1022294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566186"/>
      </p:ext>
    </p:extLst>
  </p:cSld>
  <p:clrMapOvr>
    <a:masterClrMapping/>
  </p:clrMapOvr>
  <p:extLst>
    <p:ext uri="{DCECCB84-F9BA-43D5-87BE-67443E8EF086}">
      <p15:sldGuideLst xmlns:p15="http://schemas.microsoft.com/office/powerpoint/2012/main">
        <p15:guide id="1" pos="32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6EC177-D4FD-DA46-BB42-4B9DDFC09C50}"/>
              </a:ext>
            </a:extLst>
          </p:cNvPr>
          <p:cNvSpPr>
            <a:spLocks noGrp="1"/>
          </p:cNvSpPr>
          <p:nvPr>
            <p:ph type="title"/>
          </p:nvPr>
        </p:nvSpPr>
        <p:spPr>
          <a:xfrm>
            <a:off x="0" y="1"/>
            <a:ext cx="12192000" cy="1080000"/>
          </a:xfrm>
          <a:prstGeom prst="rect">
            <a:avLst/>
          </a:prstGeo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AE2121C8-BD94-7448-BAEA-CF3AE6A6716F}"/>
              </a:ext>
            </a:extLst>
          </p:cNvPr>
          <p:cNvSpPr>
            <a:spLocks noGrp="1"/>
          </p:cNvSpPr>
          <p:nvPr>
            <p:ph type="body" sz="quarter" idx="10"/>
          </p:nvPr>
        </p:nvSpPr>
        <p:spPr>
          <a:xfrm>
            <a:off x="1" y="1080000"/>
            <a:ext cx="7920000" cy="4935136"/>
          </a:xfrm>
          <a:prstGeom prst="rect">
            <a:avLst/>
          </a:prstGeom>
        </p:spPr>
        <p:txBody>
          <a:bodyPr/>
          <a:lstStyle>
            <a:lvl1pPr>
              <a:defRPr sz="1600"/>
            </a:lvl1pPr>
            <a:lvl2pPr>
              <a:defRPr sz="1600"/>
            </a:lvl2pPr>
            <a:lvl3pPr>
              <a:defRPr sz="1400"/>
            </a:lvl3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88631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974">
          <p15:clr>
            <a:srgbClr val="FBAE40"/>
          </p15:clr>
        </p15:guide>
        <p15:guide id="4" orient="horz" pos="37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851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 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4BB94C3C-3B30-6F44-891D-7D71C21C80FF}"/>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0B1458CB-5A0C-4B06-8EF7-E9FDD021F558}" type="slidenum">
              <a:rPr lang="en-GB" smtClean="0"/>
              <a:t>‹#›</a:t>
            </a:fld>
            <a:endParaRPr lang="en-GB"/>
          </a:p>
        </p:txBody>
      </p:sp>
    </p:spTree>
    <p:extLst>
      <p:ext uri="{BB962C8B-B14F-4D97-AF65-F5344CB8AC3E}">
        <p14:creationId xmlns:p14="http://schemas.microsoft.com/office/powerpoint/2010/main" val="338636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reak Slide (2)">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7603D7E-3022-8946-A563-DB3E6C9DEF57}"/>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0B1458CB-5A0C-4B06-8EF7-E9FDD021F558}" type="slidenum">
              <a:rPr lang="en-GB" smtClean="0"/>
              <a:t>‹#›</a:t>
            </a:fld>
            <a:endParaRPr lang="en-GB"/>
          </a:p>
        </p:txBody>
      </p:sp>
    </p:spTree>
    <p:extLst>
      <p:ext uri="{BB962C8B-B14F-4D97-AF65-F5344CB8AC3E}">
        <p14:creationId xmlns:p14="http://schemas.microsoft.com/office/powerpoint/2010/main" val="416054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720864-8DCA-B5F3-B120-D619A835BCB4}"/>
              </a:ext>
            </a:extLst>
          </p:cNvPr>
          <p:cNvSpPr/>
          <p:nvPr/>
        </p:nvSpPr>
        <p:spPr>
          <a:xfrm>
            <a:off x="10386391" y="0"/>
            <a:ext cx="1822509" cy="6868205"/>
          </a:xfrm>
          <a:prstGeom prst="rect">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45A77BF3-6181-F346-B846-8562E82460B1}"/>
              </a:ext>
            </a:extLst>
          </p:cNvPr>
          <p:cNvSpPr txBox="1">
            <a:spLocks/>
          </p:cNvSpPr>
          <p:nvPr/>
        </p:nvSpPr>
        <p:spPr>
          <a:xfrm>
            <a:off x="7896225" y="6021389"/>
            <a:ext cx="3769336" cy="836612"/>
          </a:xfrm>
          <a:prstGeom prst="rect">
            <a:avLst/>
          </a:prstGeom>
        </p:spPr>
        <p:txBody>
          <a:bodyPr vert="horz" lIns="91440" tIns="45720" rIns="91440" bIns="45720" rtlCol="0" anchor="ctr"/>
          <a:lstStyle>
            <a:defPPr>
              <a:defRPr lang="en-US"/>
            </a:defPPr>
            <a:lvl1pPr marL="0" algn="r" defTabSz="457200" rtl="0" eaLnBrk="1" latinLnBrk="0" hangingPunct="1">
              <a:defRPr sz="2000" b="0" kern="1200">
                <a:solidFill>
                  <a:schemeClr val="bg1"/>
                </a:solidFill>
                <a:latin typeface="Source Sans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2" name="Picture 1">
            <a:extLst>
              <a:ext uri="{FF2B5EF4-FFF2-40B4-BE49-F238E27FC236}">
                <a16:creationId xmlns:a16="http://schemas.microsoft.com/office/drawing/2014/main" id="{48B7DD28-A39F-BE85-CAB7-30841C39588F}"/>
              </a:ext>
            </a:extLst>
          </p:cNvPr>
          <p:cNvPicPr>
            <a:picLocks noChangeAspect="1"/>
          </p:cNvPicPr>
          <p:nvPr/>
        </p:nvPicPr>
        <p:blipFill>
          <a:blip r:embed="rId7"/>
          <a:srcRect l="10512" t="13208" r="62299"/>
          <a:stretch>
            <a:fillRect/>
          </a:stretch>
        </p:blipFill>
        <p:spPr>
          <a:xfrm>
            <a:off x="10386391" y="0"/>
            <a:ext cx="1822509" cy="5479762"/>
          </a:xfrm>
          <a:prstGeom prst="rect">
            <a:avLst/>
          </a:prstGeom>
        </p:spPr>
      </p:pic>
      <p:grpSp>
        <p:nvGrpSpPr>
          <p:cNvPr id="5" name="Group 4">
            <a:extLst>
              <a:ext uri="{FF2B5EF4-FFF2-40B4-BE49-F238E27FC236}">
                <a16:creationId xmlns:a16="http://schemas.microsoft.com/office/drawing/2014/main" id="{D45ABA90-A581-A32E-FB82-51480671C264}"/>
              </a:ext>
            </a:extLst>
          </p:cNvPr>
          <p:cNvGrpSpPr/>
          <p:nvPr/>
        </p:nvGrpSpPr>
        <p:grpSpPr>
          <a:xfrm>
            <a:off x="10186091" y="5213130"/>
            <a:ext cx="2372183" cy="1915008"/>
            <a:chOff x="10313939" y="5370039"/>
            <a:chExt cx="2086680" cy="1684528"/>
          </a:xfrm>
        </p:grpSpPr>
        <p:pic>
          <p:nvPicPr>
            <p:cNvPr id="4" name="Picture 3">
              <a:extLst>
                <a:ext uri="{FF2B5EF4-FFF2-40B4-BE49-F238E27FC236}">
                  <a16:creationId xmlns:a16="http://schemas.microsoft.com/office/drawing/2014/main" id="{A910AFA5-FF8F-D537-BD4B-6A941816B69D}"/>
                </a:ext>
              </a:extLst>
            </p:cNvPr>
            <p:cNvPicPr>
              <a:picLocks noChangeAspect="1"/>
            </p:cNvPicPr>
            <p:nvPr userDrawn="1"/>
          </p:nvPicPr>
          <p:blipFill>
            <a:blip r:embed="rId8"/>
            <a:stretch>
              <a:fillRect/>
            </a:stretch>
          </p:blipFill>
          <p:spPr>
            <a:xfrm>
              <a:off x="10313939" y="5370039"/>
              <a:ext cx="2086680" cy="1684528"/>
            </a:xfrm>
            <a:prstGeom prst="rect">
              <a:avLst/>
            </a:prstGeom>
          </p:spPr>
        </p:pic>
        <p:pic>
          <p:nvPicPr>
            <p:cNvPr id="3" name="Picture 2">
              <a:extLst>
                <a:ext uri="{FF2B5EF4-FFF2-40B4-BE49-F238E27FC236}">
                  <a16:creationId xmlns:a16="http://schemas.microsoft.com/office/drawing/2014/main" id="{84528139-64D0-29EA-9551-64AB0625C40B}"/>
                </a:ext>
              </a:extLst>
            </p:cNvPr>
            <p:cNvPicPr>
              <a:picLocks noChangeAspect="1"/>
            </p:cNvPicPr>
            <p:nvPr userDrawn="1"/>
          </p:nvPicPr>
          <p:blipFill>
            <a:blip r:embed="rId9"/>
            <a:stretch>
              <a:fillRect/>
            </a:stretch>
          </p:blipFill>
          <p:spPr>
            <a:xfrm>
              <a:off x="10724656" y="5526425"/>
              <a:ext cx="1102909" cy="194096"/>
            </a:xfrm>
            <a:prstGeom prst="rect">
              <a:avLst/>
            </a:prstGeom>
          </p:spPr>
        </p:pic>
      </p:grpSp>
    </p:spTree>
    <p:extLst>
      <p:ext uri="{BB962C8B-B14F-4D97-AF65-F5344CB8AC3E}">
        <p14:creationId xmlns:p14="http://schemas.microsoft.com/office/powerpoint/2010/main" val="369298126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Source Sans Pro"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1800" kern="1200">
          <a:solidFill>
            <a:schemeClr val="tx1"/>
          </a:solidFill>
          <a:latin typeface="Source Sans Pro" panose="020B0503030403020204" pitchFamily="34" charset="0"/>
          <a:ea typeface="+mn-ea"/>
          <a:cs typeface="+mn-cs"/>
        </a:defRPr>
      </a:lvl1pPr>
      <a:lvl2pPr marL="180975" indent="-180975"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Source Sans Pro" panose="020B0503030403020204" pitchFamily="34" charset="0"/>
          <a:ea typeface="+mn-ea"/>
          <a:cs typeface="+mn-cs"/>
        </a:defRPr>
      </a:lvl2pPr>
      <a:lvl3pPr marL="400050" indent="-2190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Source Sans Pro" panose="020B0503030403020204" pitchFamily="34" charset="0"/>
          <a:ea typeface="+mn-ea"/>
          <a:cs typeface="+mn-cs"/>
        </a:defRPr>
      </a:lvl3pPr>
      <a:lvl4pPr marL="9525" indent="0" algn="l" defTabSz="914400" rtl="0" eaLnBrk="1" latinLnBrk="0" hangingPunct="1">
        <a:lnSpc>
          <a:spcPct val="90000"/>
        </a:lnSpc>
        <a:spcBef>
          <a:spcPts val="500"/>
        </a:spcBef>
        <a:buFont typeface="Arial" panose="020B0604020202020204" pitchFamily="34" charset="0"/>
        <a:buNone/>
        <a:tabLst/>
        <a:defRPr sz="1600" b="1" kern="1200">
          <a:solidFill>
            <a:schemeClr val="tx1"/>
          </a:solidFill>
          <a:latin typeface="Source Sans Pro" panose="020B0503030403020204" pitchFamily="34" charset="0"/>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550">
          <p15:clr>
            <a:srgbClr val="F26B43"/>
          </p15:clr>
        </p15:guide>
        <p15:guide id="3" pos="3940">
          <p15:clr>
            <a:srgbClr val="F26B43"/>
          </p15:clr>
        </p15:guide>
        <p15:guide id="4" pos="7287">
          <p15:clr>
            <a:srgbClr val="F26B43"/>
          </p15:clr>
        </p15:guide>
        <p15:guide id="5" orient="horz" pos="2260">
          <p15:clr>
            <a:srgbClr val="F26B43"/>
          </p15:clr>
        </p15:guide>
        <p15:guide id="6" orient="horz" pos="3861">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11.svg"/><Relationship Id="rId4" Type="http://schemas.openxmlformats.org/officeDocument/2006/relationships/hyperlink" Target="http://www.childrenscommissioner.gov.uk/thebigfutur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childrenscommissioner.gov.uk/youthvoicesforum/" TargetMode="External"/><Relationship Id="rId4" Type="http://schemas.openxmlformats.org/officeDocument/2006/relationships/hyperlink" Target="https://www.childrenscommissioner.gov.uk/youth-voi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video" Target="https://www.youtube.com/embed/LxzqlU8l5Es?feature=oembed" TargetMode="External"/><Relationship Id="rId5" Type="http://schemas.openxmlformats.org/officeDocument/2006/relationships/hyperlink" Target="https://youtu.be/LxzqlU8l5Es" TargetMode="Externa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sv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6FE9A0-9117-F709-338C-5C3F225C96E7}"/>
              </a:ext>
            </a:extLst>
          </p:cNvPr>
          <p:cNvSpPr txBox="1"/>
          <p:nvPr/>
        </p:nvSpPr>
        <p:spPr>
          <a:xfrm>
            <a:off x="7207045" y="1612490"/>
            <a:ext cx="184731" cy="369332"/>
          </a:xfrm>
          <a:prstGeom prst="rect">
            <a:avLst/>
          </a:prstGeom>
          <a:noFill/>
        </p:spPr>
        <p:txBody>
          <a:bodyPr wrap="none" rtlCol="0">
            <a:spAutoFit/>
          </a:bodyPr>
          <a:lstStyle/>
          <a:p>
            <a:endParaRPr lang="en-US"/>
          </a:p>
        </p:txBody>
      </p:sp>
      <p:sp>
        <p:nvSpPr>
          <p:cNvPr id="15" name="Rectangle 14">
            <a:extLst>
              <a:ext uri="{FF2B5EF4-FFF2-40B4-BE49-F238E27FC236}">
                <a16:creationId xmlns:a16="http://schemas.microsoft.com/office/drawing/2014/main" id="{DAE014C0-F4D8-6273-E61C-2C9B8AE8DB45}"/>
              </a:ext>
            </a:extLst>
          </p:cNvPr>
          <p:cNvSpPr/>
          <p:nvPr/>
        </p:nvSpPr>
        <p:spPr>
          <a:xfrm>
            <a:off x="0" y="440"/>
            <a:ext cx="12192000" cy="6947338"/>
          </a:xfrm>
          <a:prstGeom prst="rect">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C96429C-4C52-E9DA-678A-0DB60FC9314E}"/>
              </a:ext>
            </a:extLst>
          </p:cNvPr>
          <p:cNvPicPr>
            <a:picLocks noChangeAspect="1"/>
          </p:cNvPicPr>
          <p:nvPr/>
        </p:nvPicPr>
        <p:blipFill>
          <a:blip r:embed="rId3"/>
          <a:srcRect l="6762" t="8905" r="6762" b="19727"/>
          <a:stretch>
            <a:fillRect/>
          </a:stretch>
        </p:blipFill>
        <p:spPr>
          <a:xfrm>
            <a:off x="0" y="0"/>
            <a:ext cx="12192000" cy="6947338"/>
          </a:xfrm>
          <a:prstGeom prst="rect">
            <a:avLst/>
          </a:prstGeom>
        </p:spPr>
      </p:pic>
    </p:spTree>
    <p:extLst>
      <p:ext uri="{BB962C8B-B14F-4D97-AF65-F5344CB8AC3E}">
        <p14:creationId xmlns:p14="http://schemas.microsoft.com/office/powerpoint/2010/main" val="1913945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46D8-D6F1-0005-4757-0CDBE620DDDC}"/>
              </a:ext>
            </a:extLst>
          </p:cNvPr>
          <p:cNvSpPr txBox="1">
            <a:spLocks/>
          </p:cNvSpPr>
          <p:nvPr/>
        </p:nvSpPr>
        <p:spPr>
          <a:xfrm>
            <a:off x="765716" y="790892"/>
            <a:ext cx="9749883" cy="6134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400" b="1">
              <a:solidFill>
                <a:srgbClr val="192A67"/>
              </a:solidFill>
              <a:latin typeface="Hind Vadodara" panose="02000000000000000000" pitchFamily="2" charset="0"/>
              <a:cs typeface="Hind Vadodara" panose="02000000000000000000" pitchFamily="2" charset="0"/>
            </a:endParaRPr>
          </a:p>
        </p:txBody>
      </p:sp>
      <p:pic>
        <p:nvPicPr>
          <p:cNvPr id="10" name="Picture 9">
            <a:extLst>
              <a:ext uri="{FF2B5EF4-FFF2-40B4-BE49-F238E27FC236}">
                <a16:creationId xmlns:a16="http://schemas.microsoft.com/office/drawing/2014/main" id="{303A4AB6-DB14-686C-13F9-87D68F61F5F7}"/>
              </a:ext>
            </a:extLst>
          </p:cNvPr>
          <p:cNvPicPr>
            <a:picLocks noChangeAspect="1"/>
          </p:cNvPicPr>
          <p:nvPr/>
        </p:nvPicPr>
        <p:blipFill>
          <a:blip r:embed="rId3"/>
          <a:stretch>
            <a:fillRect/>
          </a:stretch>
        </p:blipFill>
        <p:spPr>
          <a:xfrm>
            <a:off x="6216360" y="4005925"/>
            <a:ext cx="1682261" cy="2554545"/>
          </a:xfrm>
          <a:prstGeom prst="rect">
            <a:avLst/>
          </a:prstGeom>
        </p:spPr>
      </p:pic>
      <p:sp>
        <p:nvSpPr>
          <p:cNvPr id="3" name="TextBox 2">
            <a:extLst>
              <a:ext uri="{FF2B5EF4-FFF2-40B4-BE49-F238E27FC236}">
                <a16:creationId xmlns:a16="http://schemas.microsoft.com/office/drawing/2014/main" id="{EBBD89A3-5B27-768B-DBA9-20F8FBBF8A9B}"/>
              </a:ext>
            </a:extLst>
          </p:cNvPr>
          <p:cNvSpPr txBox="1"/>
          <p:nvPr/>
        </p:nvSpPr>
        <p:spPr>
          <a:xfrm>
            <a:off x="516856" y="1943823"/>
            <a:ext cx="5468308" cy="4493538"/>
          </a:xfrm>
          <a:prstGeom prst="rect">
            <a:avLst/>
          </a:prstGeom>
          <a:noFill/>
        </p:spPr>
        <p:txBody>
          <a:bodyPr wrap="square" rtlCol="0">
            <a:spAutoFit/>
          </a:bodyPr>
          <a:lstStyle/>
          <a:p>
            <a:pPr marL="342900" indent="-342900" algn="l">
              <a:spcAft>
                <a:spcPts val="1200"/>
              </a:spcAft>
              <a:buClr>
                <a:srgbClr val="009AD8"/>
              </a:buClr>
              <a:buAutoNum type="arabicPeriod"/>
            </a:pPr>
            <a:r>
              <a:rPr lang="en-GB" sz="2400" b="1">
                <a:solidFill>
                  <a:srgbClr val="009AD8"/>
                </a:solidFill>
                <a:latin typeface="Hind Vadodara" panose="02000000000000000000" pitchFamily="2" charset="0"/>
                <a:cs typeface="Hind Vadodara" panose="02000000000000000000" pitchFamily="2" charset="0"/>
              </a:rPr>
              <a:t>Main Task </a:t>
            </a:r>
          </a:p>
          <a:p>
            <a:pPr algn="l">
              <a:buClr>
                <a:srgbClr val="009AD8"/>
              </a:buClr>
            </a:pPr>
            <a:r>
              <a:rPr lang="en-GB" sz="2200" b="1">
                <a:solidFill>
                  <a:srgbClr val="192A67"/>
                </a:solidFill>
                <a:latin typeface="Hind Vadodara" panose="02000000000000000000" pitchFamily="2" charset="0"/>
                <a:cs typeface="Hind Vadodara" panose="02000000000000000000" pitchFamily="2" charset="0"/>
              </a:rPr>
              <a:t>Complete the survey here:</a:t>
            </a:r>
          </a:p>
          <a:p>
            <a:pPr>
              <a:spcAft>
                <a:spcPts val="1200"/>
              </a:spcAft>
              <a:buClr>
                <a:srgbClr val="009AD8"/>
              </a:buClr>
            </a:pPr>
            <a:r>
              <a:rPr lang="en-GB" sz="2200">
                <a:solidFill>
                  <a:srgbClr val="009AD8"/>
                </a:solidFill>
                <a:latin typeface="Hind Vadodara" panose="02000000000000000000" pitchFamily="2" charset="0"/>
                <a:cs typeface="Hind Vadodara" panose="02000000000000000000" pitchFamily="2" charset="0"/>
                <a:hlinkClick r:id="rId4">
                  <a:extLst>
                    <a:ext uri="{A12FA001-AC4F-418D-AE19-62706E023703}">
                      <ahyp:hlinkClr xmlns:ahyp="http://schemas.microsoft.com/office/drawing/2018/hyperlinkcolor" val="tx"/>
                    </a:ext>
                  </a:extLst>
                </a:hlinkClick>
              </a:rPr>
              <a:t>childrenscommissioner.gov.uk/</a:t>
            </a:r>
            <a:r>
              <a:rPr lang="en-GB" sz="2200" err="1">
                <a:solidFill>
                  <a:srgbClr val="009AD8"/>
                </a:solidFill>
                <a:latin typeface="Hind Vadodara" panose="02000000000000000000" pitchFamily="2" charset="0"/>
                <a:cs typeface="Hind Vadodara" panose="02000000000000000000" pitchFamily="2" charset="0"/>
                <a:hlinkClick r:id="rId4">
                  <a:extLst>
                    <a:ext uri="{A12FA001-AC4F-418D-AE19-62706E023703}">
                      <ahyp:hlinkClr xmlns:ahyp="http://schemas.microsoft.com/office/drawing/2018/hyperlinkcolor" val="tx"/>
                    </a:ext>
                  </a:extLst>
                </a:hlinkClick>
              </a:rPr>
              <a:t>thebigfuture</a:t>
            </a:r>
            <a:endParaRPr lang="en-GB" sz="2200">
              <a:solidFill>
                <a:srgbClr val="009AD8"/>
              </a:solidFill>
              <a:latin typeface="Hind Vadodara" panose="02000000000000000000" pitchFamily="2" charset="0"/>
              <a:cs typeface="Hind Vadodara" panose="02000000000000000000" pitchFamily="2" charset="0"/>
            </a:endParaRPr>
          </a:p>
          <a:p>
            <a:pPr marL="342900" indent="-342900">
              <a:buClr>
                <a:srgbClr val="009AD8"/>
              </a:buClr>
              <a:buFont typeface="Arial" panose="020B0604020202020204" pitchFamily="34" charset="0"/>
              <a:buChar char="•"/>
            </a:pPr>
            <a:r>
              <a:rPr lang="en-GB" sz="2200">
                <a:solidFill>
                  <a:srgbClr val="192A67"/>
                </a:solidFill>
                <a:latin typeface="Hind Vadodara" panose="02000000000000000000" pitchFamily="2" charset="0"/>
                <a:cs typeface="Hind Vadodara" panose="02000000000000000000" pitchFamily="2" charset="0"/>
              </a:rPr>
              <a:t>The survey will first ask some personal information about yourself, before asking for your views and opinions.</a:t>
            </a:r>
          </a:p>
          <a:p>
            <a:pPr marL="342900" indent="-342900" algn="l">
              <a:buClr>
                <a:srgbClr val="009AD8"/>
              </a:buClr>
              <a:buFont typeface="Arial" panose="020B0604020202020204" pitchFamily="34" charset="0"/>
              <a:buChar char="•"/>
            </a:pPr>
            <a:r>
              <a:rPr lang="en-GB" sz="2200" b="1">
                <a:solidFill>
                  <a:srgbClr val="192A67"/>
                </a:solidFill>
                <a:latin typeface="Hind Vadodara" panose="02000000000000000000" pitchFamily="2" charset="0"/>
                <a:cs typeface="Hind Vadodara" panose="02000000000000000000" pitchFamily="2" charset="0"/>
              </a:rPr>
              <a:t>This survey is anonymous</a:t>
            </a:r>
            <a:r>
              <a:rPr lang="en-GB" sz="2200">
                <a:solidFill>
                  <a:srgbClr val="192A67"/>
                </a:solidFill>
                <a:latin typeface="Hind Vadodara" panose="02000000000000000000" pitchFamily="2" charset="0"/>
                <a:cs typeface="Hind Vadodara" panose="02000000000000000000" pitchFamily="2" charset="0"/>
              </a:rPr>
              <a:t>, all of your responses will be kept private.</a:t>
            </a:r>
          </a:p>
          <a:p>
            <a:pPr marL="342900" indent="-342900" algn="l">
              <a:buClr>
                <a:srgbClr val="009AD8"/>
              </a:buClr>
              <a:buFont typeface="Arial" panose="020B0604020202020204" pitchFamily="34" charset="0"/>
              <a:buChar char="•"/>
            </a:pPr>
            <a:r>
              <a:rPr lang="en-GB" sz="2200" b="1">
                <a:solidFill>
                  <a:srgbClr val="192A67"/>
                </a:solidFill>
                <a:latin typeface="Hind Vadodara" panose="02000000000000000000" pitchFamily="2" charset="0"/>
                <a:cs typeface="Hind Vadodara" panose="02000000000000000000" pitchFamily="2" charset="0"/>
              </a:rPr>
              <a:t>This is not a test,</a:t>
            </a:r>
            <a:r>
              <a:rPr lang="en-GB" sz="2200">
                <a:solidFill>
                  <a:srgbClr val="192A67"/>
                </a:solidFill>
                <a:latin typeface="Hind Vadodara" panose="02000000000000000000" pitchFamily="2" charset="0"/>
                <a:cs typeface="Hind Vadodara" panose="02000000000000000000" pitchFamily="2" charset="0"/>
              </a:rPr>
              <a:t> there are no right or wrong answers. </a:t>
            </a:r>
          </a:p>
          <a:p>
            <a:pPr marL="342900" indent="-342900" algn="l">
              <a:buClr>
                <a:srgbClr val="009AD8"/>
              </a:buClr>
              <a:buFont typeface="Arial" panose="020B0604020202020204" pitchFamily="34" charset="0"/>
              <a:buChar char="•"/>
            </a:pPr>
            <a:r>
              <a:rPr lang="en-GB" sz="2200" b="1">
                <a:solidFill>
                  <a:srgbClr val="192A67"/>
                </a:solidFill>
                <a:latin typeface="Hind Vadodara" panose="02000000000000000000" pitchFamily="2" charset="0"/>
                <a:cs typeface="Hind Vadodara" panose="02000000000000000000" pitchFamily="2" charset="0"/>
              </a:rPr>
              <a:t>You do not have to answer every question.</a:t>
            </a:r>
            <a:r>
              <a:rPr lang="en-GB" sz="2200">
                <a:solidFill>
                  <a:srgbClr val="192A67"/>
                </a:solidFill>
                <a:latin typeface="Hind Vadodara" panose="02000000000000000000" pitchFamily="2" charset="0"/>
                <a:cs typeface="Hind Vadodara" panose="02000000000000000000" pitchFamily="2" charset="0"/>
              </a:rPr>
              <a:t> You can leave questions blank.</a:t>
            </a:r>
          </a:p>
        </p:txBody>
      </p:sp>
      <p:sp>
        <p:nvSpPr>
          <p:cNvPr id="5" name="TextBox 4">
            <a:extLst>
              <a:ext uri="{FF2B5EF4-FFF2-40B4-BE49-F238E27FC236}">
                <a16:creationId xmlns:a16="http://schemas.microsoft.com/office/drawing/2014/main" id="{9422A4B0-1DAE-6899-9268-9B1FEBEB9807}"/>
              </a:ext>
            </a:extLst>
          </p:cNvPr>
          <p:cNvSpPr txBox="1"/>
          <p:nvPr/>
        </p:nvSpPr>
        <p:spPr>
          <a:xfrm>
            <a:off x="6096000" y="1943823"/>
            <a:ext cx="4120081" cy="2554545"/>
          </a:xfrm>
          <a:prstGeom prst="rect">
            <a:avLst/>
          </a:prstGeom>
          <a:noFill/>
        </p:spPr>
        <p:txBody>
          <a:bodyPr wrap="square">
            <a:spAutoFit/>
          </a:bodyPr>
          <a:lstStyle/>
          <a:p>
            <a:pPr marL="457200" indent="-457200">
              <a:spcAft>
                <a:spcPts val="1200"/>
              </a:spcAft>
              <a:buClr>
                <a:srgbClr val="009AD8"/>
              </a:buClr>
              <a:buFont typeface="+mj-lt"/>
              <a:buAutoNum type="arabicPeriod" startAt="2"/>
            </a:pPr>
            <a:r>
              <a:rPr lang="en-GB" sz="2400" b="1">
                <a:solidFill>
                  <a:srgbClr val="009AD8"/>
                </a:solidFill>
                <a:latin typeface="Hind Vadodara" panose="02000000000000000000" pitchFamily="2" charset="0"/>
                <a:cs typeface="Hind Vadodara" panose="02000000000000000000" pitchFamily="2" charset="0"/>
              </a:rPr>
              <a:t>Additional task</a:t>
            </a:r>
          </a:p>
          <a:p>
            <a:r>
              <a:rPr lang="en-GB" sz="2200">
                <a:solidFill>
                  <a:srgbClr val="192A67"/>
                </a:solidFill>
                <a:latin typeface="Hind Vadodara" panose="02000000000000000000" pitchFamily="2" charset="0"/>
                <a:cs typeface="Hind Vadodara" panose="02000000000000000000" pitchFamily="2" charset="0"/>
              </a:rPr>
              <a:t>Imagine you were designing your local area for children and young people to thrive. What would be your top priorities?</a:t>
            </a:r>
          </a:p>
          <a:p>
            <a:r>
              <a:rPr lang="en-GB" sz="2000">
                <a:solidFill>
                  <a:srgbClr val="192A67"/>
                </a:solidFill>
                <a:latin typeface="Hind Vadodara" panose="02000000000000000000" pitchFamily="2" charset="0"/>
                <a:cs typeface="Hind Vadodara" panose="02000000000000000000" pitchFamily="2" charset="0"/>
              </a:rPr>
              <a:t> </a:t>
            </a:r>
          </a:p>
          <a:p>
            <a:pPr algn="ctr"/>
            <a:endParaRPr lang="en-GB" sz="1800" b="1">
              <a:solidFill>
                <a:srgbClr val="000000"/>
              </a:solidFill>
              <a:latin typeface="Hind Vadodara" panose="02000000000000000000" pitchFamily="2" charset="0"/>
              <a:cs typeface="Hind Vadodara" panose="02000000000000000000" pitchFamily="2" charset="0"/>
            </a:endParaRPr>
          </a:p>
        </p:txBody>
      </p:sp>
      <p:sp>
        <p:nvSpPr>
          <p:cNvPr id="7" name="Title 1">
            <a:extLst>
              <a:ext uri="{FF2B5EF4-FFF2-40B4-BE49-F238E27FC236}">
                <a16:creationId xmlns:a16="http://schemas.microsoft.com/office/drawing/2014/main" id="{F706E987-2B1E-B3AA-83B0-B60B31BCAFFB}"/>
              </a:ext>
            </a:extLst>
          </p:cNvPr>
          <p:cNvSpPr txBox="1">
            <a:spLocks/>
          </p:cNvSpPr>
          <p:nvPr/>
        </p:nvSpPr>
        <p:spPr>
          <a:xfrm>
            <a:off x="387358" y="499599"/>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The Big Future Survey: We want to hear from you</a:t>
            </a:r>
          </a:p>
        </p:txBody>
      </p:sp>
      <p:pic>
        <p:nvPicPr>
          <p:cNvPr id="18" name="Graphic 17">
            <a:extLst>
              <a:ext uri="{FF2B5EF4-FFF2-40B4-BE49-F238E27FC236}">
                <a16:creationId xmlns:a16="http://schemas.microsoft.com/office/drawing/2014/main" id="{C0798FF4-92D6-6D0C-E1E8-4177AEF18F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11227" y="3971213"/>
            <a:ext cx="1563035" cy="1132075"/>
          </a:xfrm>
          <a:prstGeom prst="rect">
            <a:avLst/>
          </a:prstGeom>
        </p:spPr>
      </p:pic>
      <p:pic>
        <p:nvPicPr>
          <p:cNvPr id="20" name="Graphic 19">
            <a:extLst>
              <a:ext uri="{FF2B5EF4-FFF2-40B4-BE49-F238E27FC236}">
                <a16:creationId xmlns:a16="http://schemas.microsoft.com/office/drawing/2014/main" id="{1CA3B36A-BBA9-D59A-5FC5-E15E8F05FD0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27330" y="5094460"/>
            <a:ext cx="1299313" cy="707546"/>
          </a:xfrm>
          <a:prstGeom prst="rect">
            <a:avLst/>
          </a:prstGeom>
        </p:spPr>
      </p:pic>
      <p:pic>
        <p:nvPicPr>
          <p:cNvPr id="21" name="Graphic 20">
            <a:extLst>
              <a:ext uri="{FF2B5EF4-FFF2-40B4-BE49-F238E27FC236}">
                <a16:creationId xmlns:a16="http://schemas.microsoft.com/office/drawing/2014/main" id="{81874664-5F14-E873-E479-98B2260C1FD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431438" y="5611257"/>
            <a:ext cx="674607" cy="798284"/>
          </a:xfrm>
          <a:prstGeom prst="rect">
            <a:avLst/>
          </a:prstGeom>
        </p:spPr>
      </p:pic>
    </p:spTree>
    <p:extLst>
      <p:ext uri="{BB962C8B-B14F-4D97-AF65-F5344CB8AC3E}">
        <p14:creationId xmlns:p14="http://schemas.microsoft.com/office/powerpoint/2010/main" val="162762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9D7B4A-06BE-6DE2-9A04-309166A4F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12" y="-1"/>
            <a:ext cx="13209621" cy="6948261"/>
          </a:xfrm>
          <a:prstGeom prst="rect">
            <a:avLst/>
          </a:prstGeom>
        </p:spPr>
      </p:pic>
      <p:sp>
        <p:nvSpPr>
          <p:cNvPr id="3" name="Rectangle 2">
            <a:extLst>
              <a:ext uri="{FF2B5EF4-FFF2-40B4-BE49-F238E27FC236}">
                <a16:creationId xmlns:a16="http://schemas.microsoft.com/office/drawing/2014/main" id="{AE741BAC-33F9-F368-2FD3-89D954B8A23A}"/>
              </a:ext>
            </a:extLst>
          </p:cNvPr>
          <p:cNvSpPr/>
          <p:nvPr/>
        </p:nvSpPr>
        <p:spPr>
          <a:xfrm rot="208081">
            <a:off x="427816" y="690652"/>
            <a:ext cx="11336366" cy="5566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5">
            <a:extLst>
              <a:ext uri="{FF2B5EF4-FFF2-40B4-BE49-F238E27FC236}">
                <a16:creationId xmlns:a16="http://schemas.microsoft.com/office/drawing/2014/main" id="{60830144-D217-8094-68AD-3422500A6C6C}"/>
              </a:ext>
            </a:extLst>
          </p:cNvPr>
          <p:cNvSpPr txBox="1">
            <a:spLocks/>
          </p:cNvSpPr>
          <p:nvPr/>
        </p:nvSpPr>
        <p:spPr>
          <a:xfrm>
            <a:off x="6075118" y="2680723"/>
            <a:ext cx="4756987" cy="5192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i="0" kern="1200">
                <a:solidFill>
                  <a:schemeClr val="tx1"/>
                </a:solidFill>
                <a:latin typeface="Hind Vadodara" panose="02000000000000000000" pitchFamily="2" charset="77"/>
                <a:ea typeface="+mj-ea"/>
                <a:cs typeface="Hind Vadodara" panose="02000000000000000000"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192A67"/>
                </a:solidFill>
                <a:effectLst/>
                <a:uLnTx/>
                <a:uFillTx/>
                <a:latin typeface="Hind Vadodara"/>
                <a:ea typeface="+mj-ea"/>
                <a:cs typeface="Hind Vadodara"/>
              </a:rPr>
              <a:t>Youth Voices Forum</a:t>
            </a:r>
          </a:p>
        </p:txBody>
      </p:sp>
      <p:sp>
        <p:nvSpPr>
          <p:cNvPr id="5" name="TextBox 4">
            <a:extLst>
              <a:ext uri="{FF2B5EF4-FFF2-40B4-BE49-F238E27FC236}">
                <a16:creationId xmlns:a16="http://schemas.microsoft.com/office/drawing/2014/main" id="{13065E66-1E7C-4E41-5CF2-9480AEA6C6C1}"/>
              </a:ext>
            </a:extLst>
          </p:cNvPr>
          <p:cNvSpPr txBox="1"/>
          <p:nvPr/>
        </p:nvSpPr>
        <p:spPr>
          <a:xfrm>
            <a:off x="748281" y="1441897"/>
            <a:ext cx="82540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defRPr/>
            </a:pPr>
            <a:r>
              <a:rPr kumimoji="0" lang="en-GB" sz="3200" b="0" i="0" u="none" strike="noStrike" kern="1200" cap="none" spc="0" normalizeH="0" baseline="0" noProof="0">
                <a:ln>
                  <a:noFill/>
                </a:ln>
                <a:solidFill>
                  <a:srgbClr val="00205B"/>
                </a:solidFill>
                <a:effectLst/>
                <a:uLnTx/>
                <a:uFillTx/>
                <a:latin typeface="Hind Vadodara"/>
                <a:ea typeface="+mn-ea"/>
                <a:cs typeface="Hind Vadodara"/>
              </a:rPr>
              <a:t>We will share what children have told Rachel in </a:t>
            </a:r>
            <a:r>
              <a:rPr kumimoji="0" lang="en-GB" sz="3200" b="1" i="0" u="none" strike="noStrike" kern="1200" cap="none" spc="0" normalizeH="0" baseline="0" noProof="0">
                <a:ln>
                  <a:noFill/>
                </a:ln>
                <a:solidFill>
                  <a:srgbClr val="009AD8"/>
                </a:solidFill>
                <a:effectLst/>
                <a:uLnTx/>
                <a:uFillTx/>
                <a:latin typeface="Hind Vadodara"/>
                <a:ea typeface="+mn-ea"/>
                <a:cs typeface="Hind Vadodara"/>
              </a:rPr>
              <a:t>The Big Future</a:t>
            </a:r>
            <a:r>
              <a:rPr kumimoji="0" lang="en-GB" sz="3200" b="0" i="0" u="none" strike="noStrike" kern="1200" cap="none" spc="0" normalizeH="0" baseline="0" noProof="0">
                <a:ln>
                  <a:noFill/>
                </a:ln>
                <a:solidFill>
                  <a:srgbClr val="00205B"/>
                </a:solidFill>
                <a:effectLst/>
                <a:uLnTx/>
                <a:uFillTx/>
                <a:latin typeface="Hind Vadodara"/>
                <a:ea typeface="+mn-ea"/>
                <a:cs typeface="Hind Vadodara"/>
              </a:rPr>
              <a:t> with you </a:t>
            </a:r>
            <a:r>
              <a:rPr lang="en-GB" sz="3200">
                <a:solidFill>
                  <a:srgbClr val="00205B"/>
                </a:solidFill>
                <a:latin typeface="Hind Vadodara"/>
                <a:cs typeface="Hind Vadodara"/>
              </a:rPr>
              <a:t>early next year</a:t>
            </a:r>
            <a:r>
              <a:rPr kumimoji="0" lang="en-GB" sz="3200" b="0" i="0" u="none" strike="noStrike" kern="1200" cap="none" spc="0" normalizeH="0" baseline="0" noProof="0">
                <a:ln>
                  <a:noFill/>
                </a:ln>
                <a:solidFill>
                  <a:srgbClr val="00205B"/>
                </a:solidFill>
                <a:effectLst/>
                <a:uLnTx/>
                <a:uFillTx/>
                <a:latin typeface="Hind Vadodara"/>
                <a:ea typeface="+mn-ea"/>
                <a:cs typeface="Hind Vadodara"/>
              </a:rPr>
              <a:t>.</a:t>
            </a:r>
            <a:endParaRPr lang="en-GB" sz="3200">
              <a:solidFill>
                <a:srgbClr val="00205B"/>
              </a:solidFill>
              <a:latin typeface="Hind Vadodara"/>
              <a:cs typeface="Hind Vadodara"/>
            </a:endParaRPr>
          </a:p>
        </p:txBody>
      </p:sp>
      <p:pic>
        <p:nvPicPr>
          <p:cNvPr id="8" name="Picture 7">
            <a:extLst>
              <a:ext uri="{FF2B5EF4-FFF2-40B4-BE49-F238E27FC236}">
                <a16:creationId xmlns:a16="http://schemas.microsoft.com/office/drawing/2014/main" id="{535B93D6-B69F-9E2B-0FEF-805DC020B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47" y="6191914"/>
            <a:ext cx="3522663" cy="624419"/>
          </a:xfrm>
          <a:prstGeom prst="rect">
            <a:avLst/>
          </a:prstGeom>
        </p:spPr>
      </p:pic>
      <p:sp>
        <p:nvSpPr>
          <p:cNvPr id="12" name="Title 5">
            <a:extLst>
              <a:ext uri="{FF2B5EF4-FFF2-40B4-BE49-F238E27FC236}">
                <a16:creationId xmlns:a16="http://schemas.microsoft.com/office/drawing/2014/main" id="{59183B97-C832-8EF1-974D-CB6C2D7FA9AC}"/>
              </a:ext>
            </a:extLst>
          </p:cNvPr>
          <p:cNvSpPr txBox="1">
            <a:spLocks/>
          </p:cNvSpPr>
          <p:nvPr/>
        </p:nvSpPr>
        <p:spPr>
          <a:xfrm>
            <a:off x="748281" y="2695743"/>
            <a:ext cx="4273291" cy="4245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600" b="1" i="0" kern="1200">
                <a:solidFill>
                  <a:schemeClr val="tx1"/>
                </a:solidFill>
                <a:latin typeface="Hind Vadodara" panose="02000000000000000000" pitchFamily="2" charset="77"/>
                <a:ea typeface="+mj-ea"/>
                <a:cs typeface="Hind Vadodara" panose="02000000000000000000"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192A67"/>
                </a:solidFill>
                <a:effectLst/>
                <a:uLnTx/>
                <a:uFillTx/>
                <a:latin typeface="Hind Vadodara"/>
                <a:ea typeface="+mj-ea"/>
                <a:cs typeface="Hind Vadodara"/>
              </a:rPr>
              <a:t>Youth Voices Hub</a:t>
            </a:r>
          </a:p>
        </p:txBody>
      </p:sp>
      <p:sp>
        <p:nvSpPr>
          <p:cNvPr id="14" name="Title 1">
            <a:extLst>
              <a:ext uri="{FF2B5EF4-FFF2-40B4-BE49-F238E27FC236}">
                <a16:creationId xmlns:a16="http://schemas.microsoft.com/office/drawing/2014/main" id="{45763D0A-FC82-AFAA-7DB5-8E4863E31605}"/>
              </a:ext>
            </a:extLst>
          </p:cNvPr>
          <p:cNvSpPr txBox="1">
            <a:spLocks/>
          </p:cNvSpPr>
          <p:nvPr/>
        </p:nvSpPr>
        <p:spPr>
          <a:xfrm>
            <a:off x="748281" y="783552"/>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Thank you for taking part!</a:t>
            </a:r>
          </a:p>
        </p:txBody>
      </p:sp>
      <p:sp>
        <p:nvSpPr>
          <p:cNvPr id="17" name="TextBox 16">
            <a:extLst>
              <a:ext uri="{FF2B5EF4-FFF2-40B4-BE49-F238E27FC236}">
                <a16:creationId xmlns:a16="http://schemas.microsoft.com/office/drawing/2014/main" id="{4B7D260A-FD02-EA25-A0BB-D0F9234863D0}"/>
              </a:ext>
            </a:extLst>
          </p:cNvPr>
          <p:cNvSpPr txBox="1"/>
          <p:nvPr/>
        </p:nvSpPr>
        <p:spPr>
          <a:xfrm>
            <a:off x="748281" y="3267689"/>
            <a:ext cx="5097883" cy="2631490"/>
          </a:xfrm>
          <a:prstGeom prst="rect">
            <a:avLst/>
          </a:prstGeom>
          <a:noFill/>
        </p:spPr>
        <p:txBody>
          <a:bodyPr wrap="square">
            <a:spAutoFit/>
          </a:bodyPr>
          <a:lstStyle/>
          <a:p>
            <a:pPr>
              <a:spcBef>
                <a:spcPts val="600"/>
              </a:spcBef>
              <a:spcAft>
                <a:spcPts val="600"/>
              </a:spcAft>
              <a:defRPr/>
            </a:pPr>
            <a:r>
              <a:rPr kumimoji="0" lang="en-GB" sz="2800" b="0" i="0" u="none" strike="noStrike" kern="1200" cap="none" spc="0" normalizeH="0" baseline="0" noProof="0">
                <a:ln>
                  <a:noFill/>
                </a:ln>
                <a:solidFill>
                  <a:srgbClr val="00205B"/>
                </a:solidFill>
                <a:effectLst/>
                <a:uLnTx/>
                <a:uFillTx/>
                <a:latin typeface="Hind Vadodara"/>
                <a:ea typeface="+mn-ea"/>
                <a:cs typeface="Hind Vadodara"/>
              </a:rPr>
              <a:t>Find out what children and young people have to say on the topics that matter most to them and hear more about Rachel’s work.</a:t>
            </a:r>
          </a:p>
          <a:p>
            <a:pPr>
              <a:spcAft>
                <a:spcPts val="600"/>
              </a:spcAft>
              <a:defRPr/>
            </a:pPr>
            <a:r>
              <a:rPr lang="en-GB" sz="2000">
                <a:solidFill>
                  <a:srgbClr val="009AD8"/>
                </a:solidFill>
                <a:latin typeface="Hind Vadodara"/>
                <a:cs typeface="Hind Vadodara"/>
                <a:hlinkClick r:id="rId4">
                  <a:extLst>
                    <a:ext uri="{A12FA001-AC4F-418D-AE19-62706E023703}">
                      <ahyp:hlinkClr xmlns:ahyp="http://schemas.microsoft.com/office/drawing/2018/hyperlinkcolor" val="tx"/>
                    </a:ext>
                  </a:extLst>
                </a:hlinkClick>
              </a:rPr>
              <a:t>childrenscommissioner.gov.uk/youth-voices</a:t>
            </a:r>
            <a:endParaRPr kumimoji="0" lang="en-GB" sz="2000" b="0" i="0" u="none" strike="noStrike" kern="1200" cap="none" spc="0" normalizeH="0" baseline="0" noProof="0">
              <a:ln>
                <a:noFill/>
              </a:ln>
              <a:solidFill>
                <a:srgbClr val="009AD8"/>
              </a:solidFill>
              <a:effectLst/>
              <a:uLnTx/>
              <a:uFillTx/>
              <a:latin typeface="Hind Vadodara"/>
              <a:ea typeface="+mn-ea"/>
              <a:cs typeface="Hind Vadodara"/>
            </a:endParaRPr>
          </a:p>
        </p:txBody>
      </p:sp>
      <p:sp>
        <p:nvSpPr>
          <p:cNvPr id="19" name="TextBox 18">
            <a:extLst>
              <a:ext uri="{FF2B5EF4-FFF2-40B4-BE49-F238E27FC236}">
                <a16:creationId xmlns:a16="http://schemas.microsoft.com/office/drawing/2014/main" id="{3FFB7E57-F955-747E-A9ED-4D18A8E090A3}"/>
              </a:ext>
            </a:extLst>
          </p:cNvPr>
          <p:cNvSpPr txBox="1"/>
          <p:nvPr/>
        </p:nvSpPr>
        <p:spPr>
          <a:xfrm>
            <a:off x="6091139" y="3267688"/>
            <a:ext cx="5724332" cy="3216265"/>
          </a:xfrm>
          <a:prstGeom prst="rect">
            <a:avLst/>
          </a:prstGeom>
          <a:noFill/>
        </p:spPr>
        <p:txBody>
          <a:bodyPr wrap="square">
            <a:spAutoFit/>
          </a:bodyPr>
          <a:lstStyle/>
          <a:p>
            <a:pPr>
              <a:spcBef>
                <a:spcPts val="600"/>
              </a:spcBef>
              <a:spcAft>
                <a:spcPts val="600"/>
              </a:spcAft>
              <a:defRPr/>
            </a:pPr>
            <a:r>
              <a:rPr lang="en-GB" sz="2800">
                <a:solidFill>
                  <a:srgbClr val="00205B"/>
                </a:solidFill>
                <a:latin typeface="Hind Vadodara"/>
                <a:cs typeface="Hind Vadodara"/>
              </a:rPr>
              <a:t>13+? Sign up for opportunities to have your say on issues that affect you, to get involved with Rachel’s work and speak directly to government &amp; public bodies.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a:ln>
                  <a:noFill/>
                </a:ln>
                <a:solidFill>
                  <a:srgbClr val="009AD8"/>
                </a:solidFill>
                <a:effectLst/>
                <a:uLnTx/>
                <a:uFillTx/>
                <a:latin typeface="Hind Vadodara"/>
                <a:ea typeface="+mn-ea"/>
                <a:cs typeface="Hind Vadodara"/>
                <a:hlinkClick r:id="rId5">
                  <a:extLst>
                    <a:ext uri="{A12FA001-AC4F-418D-AE19-62706E023703}">
                      <ahyp:hlinkClr xmlns:ahyp="http://schemas.microsoft.com/office/drawing/2018/hyperlinkcolor" val="tx"/>
                    </a:ext>
                  </a:extLst>
                </a:hlinkClick>
              </a:rPr>
              <a:t>childrenscommissioner.gov.uk/</a:t>
            </a:r>
            <a:r>
              <a:rPr kumimoji="0" lang="en-GB" sz="2000" b="0" i="0" u="none" strike="noStrike" kern="1200" cap="none" spc="0" normalizeH="0" baseline="0" noProof="0" err="1">
                <a:ln>
                  <a:noFill/>
                </a:ln>
                <a:solidFill>
                  <a:srgbClr val="009AD8"/>
                </a:solidFill>
                <a:effectLst/>
                <a:uLnTx/>
                <a:uFillTx/>
                <a:latin typeface="Hind Vadodara"/>
                <a:ea typeface="+mn-ea"/>
                <a:cs typeface="Hind Vadodara"/>
                <a:hlinkClick r:id="rId5">
                  <a:extLst>
                    <a:ext uri="{A12FA001-AC4F-418D-AE19-62706E023703}">
                      <ahyp:hlinkClr xmlns:ahyp="http://schemas.microsoft.com/office/drawing/2018/hyperlinkcolor" val="tx"/>
                    </a:ext>
                  </a:extLst>
                </a:hlinkClick>
              </a:rPr>
              <a:t>youthvoicesforum</a:t>
            </a:r>
            <a:endParaRPr kumimoji="0" lang="en-GB" sz="2000" b="0" i="0" u="none" strike="noStrike" kern="1200" cap="none" spc="0" normalizeH="0" baseline="0" noProof="0">
              <a:ln>
                <a:noFill/>
              </a:ln>
              <a:solidFill>
                <a:srgbClr val="009AD8"/>
              </a:solidFill>
              <a:effectLst/>
              <a:uLnTx/>
              <a:uFillTx/>
              <a:latin typeface="Hind Vadodara"/>
              <a:ea typeface="+mn-ea"/>
              <a:cs typeface="Hind Vadodara"/>
            </a:endParaRPr>
          </a:p>
          <a:p>
            <a:pPr>
              <a:spcBef>
                <a:spcPts val="600"/>
              </a:spcBef>
              <a:spcAft>
                <a:spcPts val="600"/>
              </a:spcAft>
              <a:defRPr/>
            </a:pPr>
            <a:endParaRPr kumimoji="0" lang="en-GB" sz="2800" b="0" i="0" u="none" strike="noStrike" kern="1200" cap="none" spc="0" normalizeH="0" baseline="0" noProof="0">
              <a:ln>
                <a:noFill/>
              </a:ln>
              <a:solidFill>
                <a:srgbClr val="00205B"/>
              </a:solidFill>
              <a:effectLst/>
              <a:uLnTx/>
              <a:uFillTx/>
              <a:latin typeface="Hind Vadodara"/>
              <a:ea typeface="+mn-ea"/>
              <a:cs typeface="Hind Vadodara"/>
            </a:endParaRPr>
          </a:p>
        </p:txBody>
      </p:sp>
      <p:pic>
        <p:nvPicPr>
          <p:cNvPr id="20" name="Picture 19">
            <a:extLst>
              <a:ext uri="{FF2B5EF4-FFF2-40B4-BE49-F238E27FC236}">
                <a16:creationId xmlns:a16="http://schemas.microsoft.com/office/drawing/2014/main" id="{999266DE-24AA-D625-C64A-AFCDAEB70F8D}"/>
              </a:ext>
            </a:extLst>
          </p:cNvPr>
          <p:cNvPicPr>
            <a:picLocks noChangeAspect="1"/>
          </p:cNvPicPr>
          <p:nvPr/>
        </p:nvPicPr>
        <p:blipFill rotWithShape="1">
          <a:blip r:embed="rId6">
            <a:extLst>
              <a:ext uri="{28A0092B-C50C-407E-A947-70E740481C1C}">
                <a14:useLocalDpi xmlns:a14="http://schemas.microsoft.com/office/drawing/2010/main" val="0"/>
              </a:ext>
            </a:extLst>
          </a:blip>
          <a:srcRect l="8342" t="899" r="8673" b="-487"/>
          <a:stretch>
            <a:fillRect/>
          </a:stretch>
        </p:blipFill>
        <p:spPr>
          <a:xfrm rot="614965">
            <a:off x="9176126" y="402591"/>
            <a:ext cx="3311957" cy="1987174"/>
          </a:xfrm>
          <a:prstGeom prst="rect">
            <a:avLst/>
          </a:prstGeom>
        </p:spPr>
      </p:pic>
    </p:spTree>
    <p:extLst>
      <p:ext uri="{BB962C8B-B14F-4D97-AF65-F5344CB8AC3E}">
        <p14:creationId xmlns:p14="http://schemas.microsoft.com/office/powerpoint/2010/main" val="39426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7755FC-139A-193A-05E3-21BD6A98F6DF}"/>
              </a:ext>
            </a:extLst>
          </p:cNvPr>
          <p:cNvSpPr txBox="1">
            <a:spLocks/>
          </p:cNvSpPr>
          <p:nvPr/>
        </p:nvSpPr>
        <p:spPr>
          <a:xfrm>
            <a:off x="380055" y="1764021"/>
            <a:ext cx="6175180" cy="39566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1460" indent="-251460">
              <a:lnSpc>
                <a:spcPct val="100000"/>
              </a:lnSpc>
              <a:spcBef>
                <a:spcPts val="800"/>
              </a:spcBef>
              <a:spcAft>
                <a:spcPts val="1200"/>
              </a:spcAft>
              <a:buClr>
                <a:srgbClr val="009AD8"/>
              </a:buClr>
              <a:buSzPct val="80000"/>
            </a:pPr>
            <a:r>
              <a:rPr lang="en-GB" sz="3600" b="1">
                <a:solidFill>
                  <a:srgbClr val="009AD8"/>
                </a:solidFill>
                <a:latin typeface="Hind Vadodara"/>
                <a:cs typeface="Hind Vadodara"/>
              </a:rPr>
              <a:t>What does the government do for children and young people? </a:t>
            </a:r>
            <a:r>
              <a:rPr lang="en-GB" sz="3600">
                <a:solidFill>
                  <a:srgbClr val="192A67"/>
                </a:solidFill>
                <a:latin typeface="Hind Vadodara"/>
                <a:cs typeface="Hind Vadodara"/>
              </a:rPr>
              <a:t>List as many things as you can think of.</a:t>
            </a:r>
            <a:endParaRPr lang="en-GB" sz="3600">
              <a:solidFill>
                <a:srgbClr val="192A67"/>
              </a:solidFill>
              <a:latin typeface="Hind Vadodara" panose="02000000000000000000" pitchFamily="2" charset="0"/>
              <a:cs typeface="Hind Vadodara" panose="02000000000000000000" pitchFamily="2" charset="0"/>
            </a:endParaRPr>
          </a:p>
          <a:p>
            <a:pPr>
              <a:lnSpc>
                <a:spcPct val="100000"/>
              </a:lnSpc>
              <a:spcBef>
                <a:spcPts val="800"/>
              </a:spcBef>
              <a:buClr>
                <a:srgbClr val="009AD8"/>
              </a:buClr>
              <a:buSzPct val="80000"/>
            </a:pPr>
            <a:r>
              <a:rPr lang="en-GB" sz="3600" b="1">
                <a:solidFill>
                  <a:srgbClr val="009AD8"/>
                </a:solidFill>
                <a:latin typeface="Hind Vadodara" panose="02000000000000000000" pitchFamily="2" charset="0"/>
                <a:cs typeface="Hind Vadodara" panose="02000000000000000000" pitchFamily="2" charset="0"/>
              </a:rPr>
              <a:t>What should the government do to make your future better? </a:t>
            </a:r>
            <a:endParaRPr lang="en-GB" sz="3600" b="1">
              <a:solidFill>
                <a:srgbClr val="009AD8"/>
              </a:solidFill>
              <a:latin typeface="Hind Vadodara"/>
              <a:cs typeface="Hind Vadodara"/>
            </a:endParaRPr>
          </a:p>
        </p:txBody>
      </p:sp>
      <p:sp>
        <p:nvSpPr>
          <p:cNvPr id="4" name="Title 1">
            <a:extLst>
              <a:ext uri="{FF2B5EF4-FFF2-40B4-BE49-F238E27FC236}">
                <a16:creationId xmlns:a16="http://schemas.microsoft.com/office/drawing/2014/main" id="{47C9489A-9C83-A35F-6AAF-4BAFF7281872}"/>
              </a:ext>
            </a:extLst>
          </p:cNvPr>
          <p:cNvSpPr txBox="1">
            <a:spLocks/>
          </p:cNvSpPr>
          <p:nvPr/>
        </p:nvSpPr>
        <p:spPr>
          <a:xfrm>
            <a:off x="380055" y="502855"/>
            <a:ext cx="9749883" cy="5825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Think about/discuss</a:t>
            </a:r>
          </a:p>
        </p:txBody>
      </p:sp>
      <p:pic>
        <p:nvPicPr>
          <p:cNvPr id="11" name="Picture 10" descr="A black door with a white wall&#10;&#10;Description automatically generated">
            <a:extLst>
              <a:ext uri="{FF2B5EF4-FFF2-40B4-BE49-F238E27FC236}">
                <a16:creationId xmlns:a16="http://schemas.microsoft.com/office/drawing/2014/main" id="{94A46554-B195-AB33-DF30-075596691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235" y="748327"/>
            <a:ext cx="3643207" cy="5988079"/>
          </a:xfrm>
          <a:prstGeom prst="rect">
            <a:avLst/>
          </a:prstGeom>
        </p:spPr>
      </p:pic>
      <p:pic>
        <p:nvPicPr>
          <p:cNvPr id="6" name="Graphic 5">
            <a:extLst>
              <a:ext uri="{FF2B5EF4-FFF2-40B4-BE49-F238E27FC236}">
                <a16:creationId xmlns:a16="http://schemas.microsoft.com/office/drawing/2014/main" id="{819D502E-B734-52C0-51DC-6E4F39129D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17523" y="3824033"/>
            <a:ext cx="1193800" cy="2197100"/>
          </a:xfrm>
          <a:prstGeom prst="rect">
            <a:avLst/>
          </a:prstGeom>
        </p:spPr>
      </p:pic>
      <p:pic>
        <p:nvPicPr>
          <p:cNvPr id="9" name="Graphic 8">
            <a:extLst>
              <a:ext uri="{FF2B5EF4-FFF2-40B4-BE49-F238E27FC236}">
                <a16:creationId xmlns:a16="http://schemas.microsoft.com/office/drawing/2014/main" id="{6D6651DB-3581-59F5-AF54-2F349B4161A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469593" y="3235121"/>
            <a:ext cx="980890" cy="2874552"/>
          </a:xfrm>
          <a:prstGeom prst="rect">
            <a:avLst/>
          </a:prstGeom>
        </p:spPr>
      </p:pic>
    </p:spTree>
    <p:extLst>
      <p:ext uri="{BB962C8B-B14F-4D97-AF65-F5344CB8AC3E}">
        <p14:creationId xmlns:p14="http://schemas.microsoft.com/office/powerpoint/2010/main" val="2540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CD2857-76CC-79F4-CA48-A8BC733FBF4A}"/>
              </a:ext>
            </a:extLst>
          </p:cNvPr>
          <p:cNvSpPr txBox="1">
            <a:spLocks/>
          </p:cNvSpPr>
          <p:nvPr/>
        </p:nvSpPr>
        <p:spPr>
          <a:xfrm>
            <a:off x="380055" y="1764020"/>
            <a:ext cx="9626094" cy="44800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009AD8"/>
              </a:buClr>
            </a:pPr>
            <a:r>
              <a:rPr lang="en-GB" sz="2600" b="1">
                <a:solidFill>
                  <a:srgbClr val="009AD8"/>
                </a:solidFill>
                <a:latin typeface="Hind Vadodara" panose="02000000000000000000" pitchFamily="2" charset="0"/>
                <a:cs typeface="Hind Vadodara" panose="02000000000000000000" pitchFamily="2" charset="0"/>
              </a:rPr>
              <a:t>Children’s Commissioner:</a:t>
            </a:r>
            <a:r>
              <a:rPr lang="en-GB" sz="2600">
                <a:solidFill>
                  <a:srgbClr val="009AD8"/>
                </a:solidFill>
                <a:latin typeface="Hind Vadodara" panose="02000000000000000000" pitchFamily="2" charset="0"/>
                <a:cs typeface="Hind Vadodara" panose="02000000000000000000" pitchFamily="2" charset="0"/>
              </a:rPr>
              <a:t> </a:t>
            </a:r>
            <a:r>
              <a:rPr lang="en-GB" sz="2600">
                <a:solidFill>
                  <a:srgbClr val="192A67"/>
                </a:solidFill>
                <a:latin typeface="Hind Vadodara" panose="02000000000000000000" pitchFamily="2" charset="0"/>
                <a:cs typeface="Hind Vadodara" panose="02000000000000000000" pitchFamily="2" charset="0"/>
              </a:rPr>
              <a:t>The Children’s Commissioner is an independent person whose job is to protect and promote the rights and welfare of children. They speak up for young people and make sure their voices are heard by the government.</a:t>
            </a:r>
          </a:p>
          <a:p>
            <a:pPr marL="342900" indent="-342900">
              <a:buClr>
                <a:srgbClr val="009AD8"/>
              </a:buClr>
            </a:pPr>
            <a:r>
              <a:rPr lang="en-GB" sz="2600" b="1">
                <a:solidFill>
                  <a:srgbClr val="009AD8"/>
                </a:solidFill>
                <a:latin typeface="Hind Vadodara"/>
                <a:cs typeface="Hind Vadodara"/>
              </a:rPr>
              <a:t>Government: </a:t>
            </a:r>
            <a:r>
              <a:rPr lang="en-GB" sz="2600">
                <a:solidFill>
                  <a:srgbClr val="192A67"/>
                </a:solidFill>
                <a:latin typeface="Hind Vadodara"/>
                <a:cs typeface="Hind Vadodara"/>
              </a:rPr>
              <a:t>The government is a group of people led by the Prime Minister elected to make laws and take decisions on behalf of everyone on issues like education, taxes, and health. </a:t>
            </a:r>
          </a:p>
          <a:p>
            <a:pPr marL="342900" indent="-342900">
              <a:buClr>
                <a:srgbClr val="009AD8"/>
              </a:buClr>
            </a:pPr>
            <a:r>
              <a:rPr lang="en-GB" sz="2600" b="1">
                <a:solidFill>
                  <a:srgbClr val="009AD8"/>
                </a:solidFill>
                <a:latin typeface="Hind Vadodara"/>
                <a:cs typeface="Hind Vadodara"/>
              </a:rPr>
              <a:t>General election:</a:t>
            </a:r>
            <a:r>
              <a:rPr lang="en-GB" sz="2600">
                <a:solidFill>
                  <a:srgbClr val="192A67"/>
                </a:solidFill>
                <a:latin typeface="Hind Vadodara"/>
                <a:cs typeface="Hind Vadodara"/>
              </a:rPr>
              <a:t> A general election is when voters decide who their member of parliament (MP) will be.</a:t>
            </a:r>
          </a:p>
          <a:p>
            <a:pPr marL="342900" indent="-342900">
              <a:buClr>
                <a:srgbClr val="009AD8"/>
              </a:buClr>
            </a:pPr>
            <a:r>
              <a:rPr lang="en-GB" sz="2600" b="1">
                <a:solidFill>
                  <a:srgbClr val="009AD8"/>
                </a:solidFill>
                <a:latin typeface="Hind Vadodara" panose="02000000000000000000" pitchFamily="2" charset="0"/>
                <a:cs typeface="Hind Vadodara" panose="02000000000000000000" pitchFamily="2" charset="0"/>
              </a:rPr>
              <a:t>Survey</a:t>
            </a:r>
            <a:r>
              <a:rPr lang="en-GB" sz="2600">
                <a:solidFill>
                  <a:srgbClr val="009AD8"/>
                </a:solidFill>
                <a:latin typeface="Hind Vadodara" panose="02000000000000000000" pitchFamily="2" charset="0"/>
                <a:cs typeface="Hind Vadodara" panose="02000000000000000000" pitchFamily="2" charset="0"/>
              </a:rPr>
              <a:t>: </a:t>
            </a:r>
            <a:r>
              <a:rPr lang="en-GB" sz="2600">
                <a:solidFill>
                  <a:srgbClr val="192A67"/>
                </a:solidFill>
                <a:latin typeface="Hind Vadodara" panose="02000000000000000000" pitchFamily="2" charset="0"/>
                <a:cs typeface="Hind Vadodara" panose="02000000000000000000" pitchFamily="2" charset="0"/>
              </a:rPr>
              <a:t>A way of collecting information by asking people questions. This is often done using questionnaires or interviews to find out opinions, experiences, or facts. </a:t>
            </a:r>
          </a:p>
        </p:txBody>
      </p:sp>
      <p:sp>
        <p:nvSpPr>
          <p:cNvPr id="6" name="Title 1">
            <a:extLst>
              <a:ext uri="{FF2B5EF4-FFF2-40B4-BE49-F238E27FC236}">
                <a16:creationId xmlns:a16="http://schemas.microsoft.com/office/drawing/2014/main" id="{6BF56905-2718-906D-0170-8D573C1CA53A}"/>
              </a:ext>
            </a:extLst>
          </p:cNvPr>
          <p:cNvSpPr txBox="1">
            <a:spLocks/>
          </p:cNvSpPr>
          <p:nvPr/>
        </p:nvSpPr>
        <p:spPr>
          <a:xfrm>
            <a:off x="380055" y="502855"/>
            <a:ext cx="9749883" cy="5825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Key Terms </a:t>
            </a:r>
          </a:p>
        </p:txBody>
      </p:sp>
      <p:pic>
        <p:nvPicPr>
          <p:cNvPr id="11" name="Graphic 10">
            <a:extLst>
              <a:ext uri="{FF2B5EF4-FFF2-40B4-BE49-F238E27FC236}">
                <a16:creationId xmlns:a16="http://schemas.microsoft.com/office/drawing/2014/main" id="{9D8329B0-3B4C-0F29-506C-74168024F8F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98703" y="266294"/>
            <a:ext cx="736258" cy="871239"/>
          </a:xfrm>
          <a:prstGeom prst="rect">
            <a:avLst/>
          </a:prstGeom>
        </p:spPr>
      </p:pic>
      <p:pic>
        <p:nvPicPr>
          <p:cNvPr id="12" name="Graphic 11">
            <a:extLst>
              <a:ext uri="{FF2B5EF4-FFF2-40B4-BE49-F238E27FC236}">
                <a16:creationId xmlns:a16="http://schemas.microsoft.com/office/drawing/2014/main" id="{087D63D9-FF54-9483-F0E2-97CC08E0B1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26996" y="521951"/>
            <a:ext cx="1363114" cy="1096055"/>
          </a:xfrm>
          <a:prstGeom prst="rect">
            <a:avLst/>
          </a:prstGeom>
        </p:spPr>
      </p:pic>
      <p:pic>
        <p:nvPicPr>
          <p:cNvPr id="14" name="Graphic 13">
            <a:extLst>
              <a:ext uri="{FF2B5EF4-FFF2-40B4-BE49-F238E27FC236}">
                <a16:creationId xmlns:a16="http://schemas.microsoft.com/office/drawing/2014/main" id="{C9F94F8A-9DAD-6ECF-27BC-3B0906B413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48200" y="676665"/>
            <a:ext cx="926244" cy="990566"/>
          </a:xfrm>
          <a:prstGeom prst="rect">
            <a:avLst/>
          </a:prstGeom>
        </p:spPr>
      </p:pic>
      <p:pic>
        <p:nvPicPr>
          <p:cNvPr id="15" name="Graphic 14">
            <a:extLst>
              <a:ext uri="{FF2B5EF4-FFF2-40B4-BE49-F238E27FC236}">
                <a16:creationId xmlns:a16="http://schemas.microsoft.com/office/drawing/2014/main" id="{8E1620D2-1F73-9767-5534-E698AB8784D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283580" y="462300"/>
            <a:ext cx="1563035" cy="1132075"/>
          </a:xfrm>
          <a:prstGeom prst="rect">
            <a:avLst/>
          </a:prstGeom>
        </p:spPr>
      </p:pic>
      <p:pic>
        <p:nvPicPr>
          <p:cNvPr id="22" name="Graphic 21">
            <a:extLst>
              <a:ext uri="{FF2B5EF4-FFF2-40B4-BE49-F238E27FC236}">
                <a16:creationId xmlns:a16="http://schemas.microsoft.com/office/drawing/2014/main" id="{B85F846E-49A3-7925-F270-17DCEB2E39C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9858137">
            <a:off x="9372617" y="57882"/>
            <a:ext cx="594807" cy="1835291"/>
          </a:xfrm>
          <a:prstGeom prst="rect">
            <a:avLst/>
          </a:prstGeom>
        </p:spPr>
      </p:pic>
    </p:spTree>
    <p:extLst>
      <p:ext uri="{BB962C8B-B14F-4D97-AF65-F5344CB8AC3E}">
        <p14:creationId xmlns:p14="http://schemas.microsoft.com/office/powerpoint/2010/main" val="41509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32595-4801-C0DF-B2B4-6FB48C00177B}"/>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E7B4907F-F888-8BBB-8B1E-E3968800958F}"/>
              </a:ext>
            </a:extLst>
          </p:cNvPr>
          <p:cNvPicPr>
            <a:picLocks noChangeAspect="1"/>
          </p:cNvPicPr>
          <p:nvPr/>
        </p:nvPicPr>
        <p:blipFill>
          <a:blip r:embed="rId3">
            <a:extLst>
              <a:ext uri="{28A0092B-C50C-407E-A947-70E740481C1C}">
                <a14:useLocalDpi xmlns:a14="http://schemas.microsoft.com/office/drawing/2010/main" val="0"/>
              </a:ext>
            </a:extLst>
          </a:blip>
          <a:srcRect l="173" r="173"/>
          <a:stretch/>
        </p:blipFill>
        <p:spPr>
          <a:xfrm>
            <a:off x="6486703" y="1528354"/>
            <a:ext cx="4194042" cy="4208577"/>
          </a:xfrm>
          <a:prstGeom prst="ellipse">
            <a:avLst/>
          </a:prstGeom>
        </p:spPr>
      </p:pic>
      <p:sp>
        <p:nvSpPr>
          <p:cNvPr id="6" name="Title 1">
            <a:extLst>
              <a:ext uri="{FF2B5EF4-FFF2-40B4-BE49-F238E27FC236}">
                <a16:creationId xmlns:a16="http://schemas.microsoft.com/office/drawing/2014/main" id="{F31608E3-E625-DBA1-354B-2231F8CB31D3}"/>
              </a:ext>
            </a:extLst>
          </p:cNvPr>
          <p:cNvSpPr txBox="1">
            <a:spLocks/>
          </p:cNvSpPr>
          <p:nvPr/>
        </p:nvSpPr>
        <p:spPr>
          <a:xfrm>
            <a:off x="380055" y="502855"/>
            <a:ext cx="9749883"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Dame Rachel de Souza is the </a:t>
            </a:r>
            <a:br>
              <a:rPr lang="en-GB" b="1">
                <a:solidFill>
                  <a:srgbClr val="192A67"/>
                </a:solidFill>
                <a:latin typeface="Hind Vadodara" panose="02000000000000000000" pitchFamily="2" charset="0"/>
                <a:cs typeface="Hind Vadodara" panose="02000000000000000000" pitchFamily="2" charset="0"/>
              </a:rPr>
            </a:br>
            <a:r>
              <a:rPr lang="en-GB" b="1">
                <a:solidFill>
                  <a:srgbClr val="192A67"/>
                </a:solidFill>
                <a:latin typeface="Hind Vadodara" panose="02000000000000000000" pitchFamily="2" charset="0"/>
                <a:cs typeface="Hind Vadodara" panose="02000000000000000000" pitchFamily="2" charset="0"/>
              </a:rPr>
              <a:t>Children’s Commissioner</a:t>
            </a:r>
          </a:p>
        </p:txBody>
      </p:sp>
      <p:pic>
        <p:nvPicPr>
          <p:cNvPr id="25" name="Graphic 24">
            <a:extLst>
              <a:ext uri="{FF2B5EF4-FFF2-40B4-BE49-F238E27FC236}">
                <a16:creationId xmlns:a16="http://schemas.microsoft.com/office/drawing/2014/main" id="{9E108DAD-33F6-4E6E-DC26-265613A809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86127" y="4663720"/>
            <a:ext cx="916231" cy="943179"/>
          </a:xfrm>
          <a:prstGeom prst="rect">
            <a:avLst/>
          </a:prstGeom>
        </p:spPr>
      </p:pic>
      <p:pic>
        <p:nvPicPr>
          <p:cNvPr id="41" name="Graphic 40">
            <a:extLst>
              <a:ext uri="{FF2B5EF4-FFF2-40B4-BE49-F238E27FC236}">
                <a16:creationId xmlns:a16="http://schemas.microsoft.com/office/drawing/2014/main" id="{B59CDE40-03F8-7F60-6844-D74B39173E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3617" y="5135310"/>
            <a:ext cx="1138508" cy="1241423"/>
          </a:xfrm>
          <a:prstGeom prst="rect">
            <a:avLst/>
          </a:prstGeom>
        </p:spPr>
      </p:pic>
      <p:pic>
        <p:nvPicPr>
          <p:cNvPr id="42" name="Graphic 41">
            <a:extLst>
              <a:ext uri="{FF2B5EF4-FFF2-40B4-BE49-F238E27FC236}">
                <a16:creationId xmlns:a16="http://schemas.microsoft.com/office/drawing/2014/main" id="{EE95EB13-971D-C15C-AF0F-ED74DFF188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62437" y="4739056"/>
            <a:ext cx="733277" cy="694683"/>
          </a:xfrm>
          <a:prstGeom prst="rect">
            <a:avLst/>
          </a:prstGeom>
        </p:spPr>
      </p:pic>
      <p:pic>
        <p:nvPicPr>
          <p:cNvPr id="43" name="Graphic 42">
            <a:extLst>
              <a:ext uri="{FF2B5EF4-FFF2-40B4-BE49-F238E27FC236}">
                <a16:creationId xmlns:a16="http://schemas.microsoft.com/office/drawing/2014/main" id="{ADE76DCB-93BF-7156-5D01-22BC33D7BB2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55710" y="5285602"/>
            <a:ext cx="1736705" cy="1080616"/>
          </a:xfrm>
          <a:prstGeom prst="rect">
            <a:avLst/>
          </a:prstGeom>
        </p:spPr>
      </p:pic>
      <p:grpSp>
        <p:nvGrpSpPr>
          <p:cNvPr id="44" name="Group 43">
            <a:extLst>
              <a:ext uri="{FF2B5EF4-FFF2-40B4-BE49-F238E27FC236}">
                <a16:creationId xmlns:a16="http://schemas.microsoft.com/office/drawing/2014/main" id="{8D9EB65F-A170-6B7B-5100-F19D9EE7B8DC}"/>
              </a:ext>
            </a:extLst>
          </p:cNvPr>
          <p:cNvGrpSpPr/>
          <p:nvPr/>
        </p:nvGrpSpPr>
        <p:grpSpPr>
          <a:xfrm>
            <a:off x="2526817" y="5564495"/>
            <a:ext cx="1390999" cy="801723"/>
            <a:chOff x="5413290" y="3105286"/>
            <a:chExt cx="1390999" cy="801723"/>
          </a:xfrm>
        </p:grpSpPr>
        <p:sp>
          <p:nvSpPr>
            <p:cNvPr id="45" name="Freeform 28">
              <a:extLst>
                <a:ext uri="{FF2B5EF4-FFF2-40B4-BE49-F238E27FC236}">
                  <a16:creationId xmlns:a16="http://schemas.microsoft.com/office/drawing/2014/main" id="{F7ECDBF9-4919-4921-B0BB-F5D140EE5231}"/>
                </a:ext>
              </a:extLst>
            </p:cNvPr>
            <p:cNvSpPr/>
            <p:nvPr/>
          </p:nvSpPr>
          <p:spPr>
            <a:xfrm>
              <a:off x="5643912" y="3277722"/>
              <a:ext cx="358378" cy="566978"/>
            </a:xfrm>
            <a:custGeom>
              <a:avLst/>
              <a:gdLst>
                <a:gd name="connsiteX0" fmla="*/ 355957 w 358378"/>
                <a:gd name="connsiteY0" fmla="*/ 288583 h 566978"/>
                <a:gd name="connsiteX1" fmla="*/ 345441 w 358378"/>
                <a:gd name="connsiteY1" fmla="*/ 257481 h 566978"/>
                <a:gd name="connsiteX2" fmla="*/ 323828 w 358378"/>
                <a:gd name="connsiteY2" fmla="*/ 257963 h 566978"/>
                <a:gd name="connsiteX3" fmla="*/ 307715 w 358378"/>
                <a:gd name="connsiteY3" fmla="*/ 22146 h 566978"/>
                <a:gd name="connsiteX4" fmla="*/ 185857 w 358378"/>
                <a:gd name="connsiteY4" fmla="*/ 208758 h 566978"/>
                <a:gd name="connsiteX5" fmla="*/ 117209 w 358378"/>
                <a:gd name="connsiteY5" fmla="*/ 32449 h 566978"/>
                <a:gd name="connsiteX6" fmla="*/ 98249 w 358378"/>
                <a:gd name="connsiteY6" fmla="*/ 117426 h 566978"/>
                <a:gd name="connsiteX7" fmla="*/ 121695 w 358378"/>
                <a:gd name="connsiteY7" fmla="*/ 92005 h 566978"/>
                <a:gd name="connsiteX8" fmla="*/ 262658 w 358378"/>
                <a:gd name="connsiteY8" fmla="*/ 203895 h 566978"/>
                <a:gd name="connsiteX9" fmla="*/ 270183 w 358378"/>
                <a:gd name="connsiteY9" fmla="*/ 192726 h 566978"/>
                <a:gd name="connsiteX10" fmla="*/ 263574 w 358378"/>
                <a:gd name="connsiteY10" fmla="*/ 308130 h 566978"/>
                <a:gd name="connsiteX11" fmla="*/ 179923 w 358378"/>
                <a:gd name="connsiteY11" fmla="*/ 336344 h 566978"/>
                <a:gd name="connsiteX12" fmla="*/ 34763 w 358378"/>
                <a:gd name="connsiteY12" fmla="*/ 433116 h 566978"/>
                <a:gd name="connsiteX13" fmla="*/ 149916 w 358378"/>
                <a:gd name="connsiteY13" fmla="*/ 558150 h 566978"/>
                <a:gd name="connsiteX14" fmla="*/ 251176 w 358378"/>
                <a:gd name="connsiteY14" fmla="*/ 489013 h 566978"/>
                <a:gd name="connsiteX15" fmla="*/ 313119 w 358378"/>
                <a:gd name="connsiteY15" fmla="*/ 334947 h 566978"/>
                <a:gd name="connsiteX16" fmla="*/ 355957 w 358378"/>
                <a:gd name="connsiteY16" fmla="*/ 288631 h 566978"/>
                <a:gd name="connsiteX17" fmla="*/ 205973 w 358378"/>
                <a:gd name="connsiteY17" fmla="*/ 480780 h 566978"/>
                <a:gd name="connsiteX18" fmla="*/ 56520 w 358378"/>
                <a:gd name="connsiteY18" fmla="*/ 517756 h 566978"/>
                <a:gd name="connsiteX19" fmla="*/ 87154 w 358378"/>
                <a:gd name="connsiteY19" fmla="*/ 450882 h 566978"/>
                <a:gd name="connsiteX20" fmla="*/ 197386 w 358378"/>
                <a:gd name="connsiteY20" fmla="*/ 379338 h 566978"/>
                <a:gd name="connsiteX21" fmla="*/ 255470 w 358378"/>
                <a:gd name="connsiteY21" fmla="*/ 359453 h 566978"/>
                <a:gd name="connsiteX22" fmla="*/ 205925 w 358378"/>
                <a:gd name="connsiteY22" fmla="*/ 480780 h 5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8378" h="566978">
                  <a:moveTo>
                    <a:pt x="355957" y="288583"/>
                  </a:moveTo>
                  <a:cubicBezTo>
                    <a:pt x="361650" y="277076"/>
                    <a:pt x="356970" y="263162"/>
                    <a:pt x="345441" y="257481"/>
                  </a:cubicBezTo>
                  <a:cubicBezTo>
                    <a:pt x="338349" y="253967"/>
                    <a:pt x="330293" y="254400"/>
                    <a:pt x="323828" y="257963"/>
                  </a:cubicBezTo>
                  <a:cubicBezTo>
                    <a:pt x="332849" y="153439"/>
                    <a:pt x="320885" y="54548"/>
                    <a:pt x="307715" y="22146"/>
                  </a:cubicBezTo>
                  <a:cubicBezTo>
                    <a:pt x="267144" y="-77804"/>
                    <a:pt x="247799" y="192003"/>
                    <a:pt x="185857" y="208758"/>
                  </a:cubicBezTo>
                  <a:cubicBezTo>
                    <a:pt x="164389" y="180063"/>
                    <a:pt x="187883" y="-14782"/>
                    <a:pt x="117209" y="32449"/>
                  </a:cubicBezTo>
                  <a:cubicBezTo>
                    <a:pt x="-130851" y="198166"/>
                    <a:pt x="208627" y="246456"/>
                    <a:pt x="98249" y="117426"/>
                  </a:cubicBezTo>
                  <a:cubicBezTo>
                    <a:pt x="105630" y="108471"/>
                    <a:pt x="114025" y="99660"/>
                    <a:pt x="121695" y="92005"/>
                  </a:cubicBezTo>
                  <a:cubicBezTo>
                    <a:pt x="127195" y="166342"/>
                    <a:pt x="148035" y="357094"/>
                    <a:pt x="262658" y="203895"/>
                  </a:cubicBezTo>
                  <a:cubicBezTo>
                    <a:pt x="265407" y="200236"/>
                    <a:pt x="267868" y="196481"/>
                    <a:pt x="270183" y="192726"/>
                  </a:cubicBezTo>
                  <a:cubicBezTo>
                    <a:pt x="269846" y="229894"/>
                    <a:pt x="268157" y="269566"/>
                    <a:pt x="263574" y="308130"/>
                  </a:cubicBezTo>
                  <a:cubicBezTo>
                    <a:pt x="251369" y="310393"/>
                    <a:pt x="227731" y="317085"/>
                    <a:pt x="179923" y="336344"/>
                  </a:cubicBezTo>
                  <a:cubicBezTo>
                    <a:pt x="113108" y="363257"/>
                    <a:pt x="64528" y="398403"/>
                    <a:pt x="34763" y="433116"/>
                  </a:cubicBezTo>
                  <a:cubicBezTo>
                    <a:pt x="-35236" y="514723"/>
                    <a:pt x="-839" y="593922"/>
                    <a:pt x="149916" y="558150"/>
                  </a:cubicBezTo>
                  <a:cubicBezTo>
                    <a:pt x="192659" y="547991"/>
                    <a:pt x="225801" y="523004"/>
                    <a:pt x="251176" y="489013"/>
                  </a:cubicBezTo>
                  <a:cubicBezTo>
                    <a:pt x="282147" y="447560"/>
                    <a:pt x="301685" y="392674"/>
                    <a:pt x="313119" y="334947"/>
                  </a:cubicBezTo>
                  <a:cubicBezTo>
                    <a:pt x="322381" y="325703"/>
                    <a:pt x="335310" y="311356"/>
                    <a:pt x="355957" y="288631"/>
                  </a:cubicBezTo>
                  <a:moveTo>
                    <a:pt x="205973" y="480780"/>
                  </a:moveTo>
                  <a:cubicBezTo>
                    <a:pt x="173893" y="520837"/>
                    <a:pt x="126471" y="539181"/>
                    <a:pt x="56520" y="517756"/>
                  </a:cubicBezTo>
                  <a:cubicBezTo>
                    <a:pt x="28299" y="509138"/>
                    <a:pt x="51551" y="480202"/>
                    <a:pt x="87154" y="450882"/>
                  </a:cubicBezTo>
                  <a:cubicBezTo>
                    <a:pt x="125940" y="418961"/>
                    <a:pt x="179489" y="386511"/>
                    <a:pt x="197386" y="379338"/>
                  </a:cubicBezTo>
                  <a:cubicBezTo>
                    <a:pt x="223823" y="368697"/>
                    <a:pt x="242107" y="362920"/>
                    <a:pt x="255470" y="359453"/>
                  </a:cubicBezTo>
                  <a:cubicBezTo>
                    <a:pt x="245869" y="407214"/>
                    <a:pt x="230384" y="450304"/>
                    <a:pt x="205925" y="480780"/>
                  </a:cubicBezTo>
                </a:path>
              </a:pathLst>
            </a:custGeom>
            <a:solidFill>
              <a:srgbClr val="009AD8"/>
            </a:solidFill>
            <a:ln w="4796" cap="flat">
              <a:noFill/>
              <a:prstDash val="solid"/>
              <a:miter/>
            </a:ln>
          </p:spPr>
          <p:txBody>
            <a:bodyPr rtlCol="0" anchor="ctr"/>
            <a:lstStyle/>
            <a:p>
              <a:endParaRPr lang="en-US"/>
            </a:p>
          </p:txBody>
        </p:sp>
        <p:sp>
          <p:nvSpPr>
            <p:cNvPr id="46" name="Freeform 29">
              <a:extLst>
                <a:ext uri="{FF2B5EF4-FFF2-40B4-BE49-F238E27FC236}">
                  <a16:creationId xmlns:a16="http://schemas.microsoft.com/office/drawing/2014/main" id="{25B437BB-C8C3-B038-9018-DF734C90D447}"/>
                </a:ext>
              </a:extLst>
            </p:cNvPr>
            <p:cNvSpPr/>
            <p:nvPr/>
          </p:nvSpPr>
          <p:spPr>
            <a:xfrm>
              <a:off x="5999038" y="3328195"/>
              <a:ext cx="238304" cy="257891"/>
            </a:xfrm>
            <a:custGeom>
              <a:avLst/>
              <a:gdLst>
                <a:gd name="connsiteX0" fmla="*/ 214253 w 238304"/>
                <a:gd name="connsiteY0" fmla="*/ 198920 h 257891"/>
                <a:gd name="connsiteX1" fmla="*/ 221441 w 238304"/>
                <a:gd name="connsiteY1" fmla="*/ 167096 h 257891"/>
                <a:gd name="connsiteX2" fmla="*/ 189408 w 238304"/>
                <a:gd name="connsiteY2" fmla="*/ 159681 h 257891"/>
                <a:gd name="connsiteX3" fmla="*/ 174454 w 238304"/>
                <a:gd name="connsiteY3" fmla="*/ 174558 h 257891"/>
                <a:gd name="connsiteX4" fmla="*/ 87136 w 238304"/>
                <a:gd name="connsiteY4" fmla="*/ 157755 h 257891"/>
                <a:gd name="connsiteX5" fmla="*/ 120326 w 238304"/>
                <a:gd name="connsiteY5" fmla="*/ 19481 h 257891"/>
                <a:gd name="connsiteX6" fmla="*/ 43236 w 238304"/>
                <a:gd name="connsiteY6" fmla="*/ 120972 h 257891"/>
                <a:gd name="connsiteX7" fmla="*/ 20224 w 238304"/>
                <a:gd name="connsiteY7" fmla="*/ 125979 h 257891"/>
                <a:gd name="connsiteX8" fmla="*/ 204 w 238304"/>
                <a:gd name="connsiteY8" fmla="*/ 152026 h 257891"/>
                <a:gd name="connsiteX9" fmla="*/ 26303 w 238304"/>
                <a:gd name="connsiteY9" fmla="*/ 172006 h 257891"/>
                <a:gd name="connsiteX10" fmla="*/ 44973 w 238304"/>
                <a:gd name="connsiteY10" fmla="*/ 168107 h 257891"/>
                <a:gd name="connsiteX11" fmla="*/ 214350 w 238304"/>
                <a:gd name="connsiteY11" fmla="*/ 198920 h 257891"/>
                <a:gd name="connsiteX12" fmla="*/ 137356 w 238304"/>
                <a:gd name="connsiteY12" fmla="*/ 62138 h 257891"/>
                <a:gd name="connsiteX13" fmla="*/ 136294 w 238304"/>
                <a:gd name="connsiteY13" fmla="*/ 62331 h 257891"/>
                <a:gd name="connsiteX14" fmla="*/ 142855 w 238304"/>
                <a:gd name="connsiteY14" fmla="*/ 60887 h 257891"/>
                <a:gd name="connsiteX15" fmla="*/ 112366 w 238304"/>
                <a:gd name="connsiteY15" fmla="*/ 100221 h 257891"/>
                <a:gd name="connsiteX16" fmla="*/ 137307 w 238304"/>
                <a:gd name="connsiteY16" fmla="*/ 62187 h 2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304" h="257891">
                  <a:moveTo>
                    <a:pt x="214253" y="198920"/>
                  </a:moveTo>
                  <a:cubicBezTo>
                    <a:pt x="224963" y="192083"/>
                    <a:pt x="228147" y="177880"/>
                    <a:pt x="221441" y="167096"/>
                  </a:cubicBezTo>
                  <a:cubicBezTo>
                    <a:pt x="214639" y="156215"/>
                    <a:pt x="200311" y="152893"/>
                    <a:pt x="189408" y="159681"/>
                  </a:cubicBezTo>
                  <a:cubicBezTo>
                    <a:pt x="179808" y="167577"/>
                    <a:pt x="180436" y="166229"/>
                    <a:pt x="174454" y="174558"/>
                  </a:cubicBezTo>
                  <a:cubicBezTo>
                    <a:pt x="87570" y="223811"/>
                    <a:pt x="75895" y="197331"/>
                    <a:pt x="87136" y="157755"/>
                  </a:cubicBezTo>
                  <a:cubicBezTo>
                    <a:pt x="371811" y="80241"/>
                    <a:pt x="177638" y="-49318"/>
                    <a:pt x="120326" y="19481"/>
                  </a:cubicBezTo>
                  <a:cubicBezTo>
                    <a:pt x="71554" y="35418"/>
                    <a:pt x="48012" y="76919"/>
                    <a:pt x="43236" y="120972"/>
                  </a:cubicBezTo>
                  <a:cubicBezTo>
                    <a:pt x="35807" y="122705"/>
                    <a:pt x="28136" y="124391"/>
                    <a:pt x="20224" y="125979"/>
                  </a:cubicBezTo>
                  <a:cubicBezTo>
                    <a:pt x="7489" y="127664"/>
                    <a:pt x="-1484" y="139316"/>
                    <a:pt x="204" y="152026"/>
                  </a:cubicBezTo>
                  <a:cubicBezTo>
                    <a:pt x="1893" y="164736"/>
                    <a:pt x="13567" y="173692"/>
                    <a:pt x="26303" y="172006"/>
                  </a:cubicBezTo>
                  <a:cubicBezTo>
                    <a:pt x="32719" y="170706"/>
                    <a:pt x="38942" y="169407"/>
                    <a:pt x="44973" y="168107"/>
                  </a:cubicBezTo>
                  <a:cubicBezTo>
                    <a:pt x="59300" y="247691"/>
                    <a:pt x="129830" y="307392"/>
                    <a:pt x="214350" y="198920"/>
                  </a:cubicBezTo>
                  <a:moveTo>
                    <a:pt x="137356" y="62138"/>
                  </a:moveTo>
                  <a:lnTo>
                    <a:pt x="136294" y="62331"/>
                  </a:lnTo>
                  <a:lnTo>
                    <a:pt x="142855" y="60887"/>
                  </a:lnTo>
                  <a:cubicBezTo>
                    <a:pt x="215893" y="33251"/>
                    <a:pt x="197658" y="68253"/>
                    <a:pt x="112366" y="100221"/>
                  </a:cubicBezTo>
                  <a:cubicBezTo>
                    <a:pt x="123944" y="79423"/>
                    <a:pt x="135040" y="63390"/>
                    <a:pt x="137307" y="62187"/>
                  </a:cubicBezTo>
                </a:path>
              </a:pathLst>
            </a:custGeom>
            <a:solidFill>
              <a:srgbClr val="009AD8"/>
            </a:solidFill>
            <a:ln w="4796" cap="flat">
              <a:noFill/>
              <a:prstDash val="solid"/>
              <a:miter/>
            </a:ln>
          </p:spPr>
          <p:txBody>
            <a:bodyPr rtlCol="0" anchor="ctr"/>
            <a:lstStyle/>
            <a:p>
              <a:endParaRPr lang="en-US"/>
            </a:p>
          </p:txBody>
        </p:sp>
        <p:sp>
          <p:nvSpPr>
            <p:cNvPr id="47" name="Freeform 30">
              <a:extLst>
                <a:ext uri="{FF2B5EF4-FFF2-40B4-BE49-F238E27FC236}">
                  <a16:creationId xmlns:a16="http://schemas.microsoft.com/office/drawing/2014/main" id="{3FE6EA85-EDBC-05C2-20C8-87F7A005F03B}"/>
                </a:ext>
              </a:extLst>
            </p:cNvPr>
            <p:cNvSpPr/>
            <p:nvPr/>
          </p:nvSpPr>
          <p:spPr>
            <a:xfrm>
              <a:off x="6182906" y="3320214"/>
              <a:ext cx="232177" cy="315463"/>
            </a:xfrm>
            <a:custGeom>
              <a:avLst/>
              <a:gdLst>
                <a:gd name="connsiteX0" fmla="*/ 190838 w 232177"/>
                <a:gd name="connsiteY0" fmla="*/ 110755 h 315463"/>
                <a:gd name="connsiteX1" fmla="*/ 199763 w 232177"/>
                <a:gd name="connsiteY1" fmla="*/ 46481 h 315463"/>
                <a:gd name="connsiteX2" fmla="*/ 225910 w 232177"/>
                <a:gd name="connsiteY2" fmla="*/ 26549 h 315463"/>
                <a:gd name="connsiteX3" fmla="*/ 205938 w 232177"/>
                <a:gd name="connsiteY3" fmla="*/ 454 h 315463"/>
                <a:gd name="connsiteX4" fmla="*/ 172361 w 232177"/>
                <a:gd name="connsiteY4" fmla="*/ 153364 h 315463"/>
                <a:gd name="connsiteX5" fmla="*/ 3515 w 232177"/>
                <a:gd name="connsiteY5" fmla="*/ 279987 h 315463"/>
                <a:gd name="connsiteX6" fmla="*/ 10993 w 232177"/>
                <a:gd name="connsiteY6" fmla="*/ 311955 h 315463"/>
                <a:gd name="connsiteX7" fmla="*/ 43025 w 232177"/>
                <a:gd name="connsiteY7" fmla="*/ 304493 h 315463"/>
                <a:gd name="connsiteX8" fmla="*/ 136373 w 232177"/>
                <a:gd name="connsiteY8" fmla="*/ 258995 h 315463"/>
                <a:gd name="connsiteX9" fmla="*/ 190886 w 232177"/>
                <a:gd name="connsiteY9" fmla="*/ 110755 h 31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177" h="315463">
                  <a:moveTo>
                    <a:pt x="190838" y="110755"/>
                  </a:moveTo>
                  <a:cubicBezTo>
                    <a:pt x="135842" y="87212"/>
                    <a:pt x="48187" y="36370"/>
                    <a:pt x="199763" y="46481"/>
                  </a:cubicBezTo>
                  <a:cubicBezTo>
                    <a:pt x="212499" y="48166"/>
                    <a:pt x="224221" y="39259"/>
                    <a:pt x="225910" y="26549"/>
                  </a:cubicBezTo>
                  <a:cubicBezTo>
                    <a:pt x="227598" y="13838"/>
                    <a:pt x="218674" y="2139"/>
                    <a:pt x="205938" y="454"/>
                  </a:cubicBezTo>
                  <a:cubicBezTo>
                    <a:pt x="64879" y="-8887"/>
                    <a:pt x="16492" y="128810"/>
                    <a:pt x="172361" y="153364"/>
                  </a:cubicBezTo>
                  <a:cubicBezTo>
                    <a:pt x="248632" y="193132"/>
                    <a:pt x="64155" y="221393"/>
                    <a:pt x="3515" y="279987"/>
                  </a:cubicBezTo>
                  <a:cubicBezTo>
                    <a:pt x="-3287" y="290867"/>
                    <a:pt x="90" y="305167"/>
                    <a:pt x="10993" y="311955"/>
                  </a:cubicBezTo>
                  <a:cubicBezTo>
                    <a:pt x="21895" y="318744"/>
                    <a:pt x="36223" y="315373"/>
                    <a:pt x="43025" y="304493"/>
                  </a:cubicBezTo>
                  <a:cubicBezTo>
                    <a:pt x="83548" y="271031"/>
                    <a:pt x="91122" y="265061"/>
                    <a:pt x="136373" y="258995"/>
                  </a:cubicBezTo>
                  <a:cubicBezTo>
                    <a:pt x="260403" y="242337"/>
                    <a:pt x="247233" y="134876"/>
                    <a:pt x="190886" y="110755"/>
                  </a:cubicBezTo>
                </a:path>
              </a:pathLst>
            </a:custGeom>
            <a:solidFill>
              <a:srgbClr val="009AD8"/>
            </a:solidFill>
            <a:ln w="4796" cap="flat">
              <a:noFill/>
              <a:prstDash val="solid"/>
              <a:miter/>
            </a:ln>
          </p:spPr>
          <p:txBody>
            <a:bodyPr rtlCol="0" anchor="ctr"/>
            <a:lstStyle/>
            <a:p>
              <a:endParaRPr lang="en-US"/>
            </a:p>
          </p:txBody>
        </p:sp>
        <p:sp>
          <p:nvSpPr>
            <p:cNvPr id="48" name="Freeform 31">
              <a:extLst>
                <a:ext uri="{FF2B5EF4-FFF2-40B4-BE49-F238E27FC236}">
                  <a16:creationId xmlns:a16="http://schemas.microsoft.com/office/drawing/2014/main" id="{99C2E7D6-6359-583F-9F5B-C162428D0E07}"/>
                </a:ext>
              </a:extLst>
            </p:cNvPr>
            <p:cNvSpPr/>
            <p:nvPr/>
          </p:nvSpPr>
          <p:spPr>
            <a:xfrm>
              <a:off x="6493950" y="3105286"/>
              <a:ext cx="125298" cy="350729"/>
            </a:xfrm>
            <a:custGeom>
              <a:avLst/>
              <a:gdLst>
                <a:gd name="connsiteX0" fmla="*/ 205 w 125298"/>
                <a:gd name="connsiteY0" fmla="*/ 324430 h 350729"/>
                <a:gd name="connsiteX1" fmla="*/ 20177 w 125298"/>
                <a:gd name="connsiteY1" fmla="*/ 350525 h 350729"/>
                <a:gd name="connsiteX2" fmla="*/ 46324 w 125298"/>
                <a:gd name="connsiteY2" fmla="*/ 330593 h 350729"/>
                <a:gd name="connsiteX3" fmla="*/ 125248 w 125298"/>
                <a:gd name="connsiteY3" fmla="*/ 104357 h 350729"/>
                <a:gd name="connsiteX4" fmla="*/ 103635 w 125298"/>
                <a:gd name="connsiteY4" fmla="*/ 11292 h 350729"/>
                <a:gd name="connsiteX5" fmla="*/ 71748 w 125298"/>
                <a:gd name="connsiteY5" fmla="*/ 3300 h 350729"/>
                <a:gd name="connsiteX6" fmla="*/ 63739 w 125298"/>
                <a:gd name="connsiteY6" fmla="*/ 35172 h 350729"/>
                <a:gd name="connsiteX7" fmla="*/ 77006 w 125298"/>
                <a:gd name="connsiteY7" fmla="*/ 81007 h 350729"/>
                <a:gd name="connsiteX8" fmla="*/ 157 w 125298"/>
                <a:gd name="connsiteY8" fmla="*/ 324382 h 3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98" h="350729">
                  <a:moveTo>
                    <a:pt x="205" y="324430"/>
                  </a:moveTo>
                  <a:cubicBezTo>
                    <a:pt x="-1483" y="337141"/>
                    <a:pt x="7441" y="348840"/>
                    <a:pt x="20177" y="350525"/>
                  </a:cubicBezTo>
                  <a:cubicBezTo>
                    <a:pt x="32913" y="352210"/>
                    <a:pt x="44636" y="343303"/>
                    <a:pt x="46324" y="330593"/>
                  </a:cubicBezTo>
                  <a:cubicBezTo>
                    <a:pt x="78116" y="247061"/>
                    <a:pt x="123559" y="179464"/>
                    <a:pt x="125248" y="104357"/>
                  </a:cubicBezTo>
                  <a:cubicBezTo>
                    <a:pt x="125923" y="74940"/>
                    <a:pt x="119845" y="44416"/>
                    <a:pt x="103635" y="11292"/>
                  </a:cubicBezTo>
                  <a:cubicBezTo>
                    <a:pt x="97026" y="315"/>
                    <a:pt x="82747" y="-3296"/>
                    <a:pt x="71748" y="3300"/>
                  </a:cubicBezTo>
                  <a:cubicBezTo>
                    <a:pt x="60749" y="9896"/>
                    <a:pt x="57130" y="24147"/>
                    <a:pt x="63739" y="35172"/>
                  </a:cubicBezTo>
                  <a:cubicBezTo>
                    <a:pt x="71120" y="50242"/>
                    <a:pt x="75317" y="65552"/>
                    <a:pt x="77006" y="81007"/>
                  </a:cubicBezTo>
                  <a:cubicBezTo>
                    <a:pt x="85834" y="160062"/>
                    <a:pt x="29584" y="243305"/>
                    <a:pt x="157" y="324382"/>
                  </a:cubicBezTo>
                </a:path>
              </a:pathLst>
            </a:custGeom>
            <a:solidFill>
              <a:srgbClr val="009AD8"/>
            </a:solidFill>
            <a:ln w="4796" cap="flat">
              <a:noFill/>
              <a:prstDash val="solid"/>
              <a:miter/>
            </a:ln>
          </p:spPr>
          <p:txBody>
            <a:bodyPr rtlCol="0" anchor="ctr"/>
            <a:lstStyle/>
            <a:p>
              <a:endParaRPr lang="en-US"/>
            </a:p>
          </p:txBody>
        </p:sp>
        <p:sp>
          <p:nvSpPr>
            <p:cNvPr id="49" name="Freeform 32">
              <a:extLst>
                <a:ext uri="{FF2B5EF4-FFF2-40B4-BE49-F238E27FC236}">
                  <a16:creationId xmlns:a16="http://schemas.microsoft.com/office/drawing/2014/main" id="{FBEFE8A9-89D5-62AC-9F1B-EF1DBDAE3C2F}"/>
                </a:ext>
              </a:extLst>
            </p:cNvPr>
            <p:cNvSpPr/>
            <p:nvPr/>
          </p:nvSpPr>
          <p:spPr>
            <a:xfrm>
              <a:off x="6469540" y="3501995"/>
              <a:ext cx="71042" cy="87436"/>
            </a:xfrm>
            <a:custGeom>
              <a:avLst/>
              <a:gdLst>
                <a:gd name="connsiteX0" fmla="*/ 2810 w 71042"/>
                <a:gd name="connsiteY0" fmla="*/ 48471 h 87436"/>
                <a:gd name="connsiteX1" fmla="*/ 832 w 71042"/>
                <a:gd name="connsiteY1" fmla="*/ 57667 h 87436"/>
                <a:gd name="connsiteX2" fmla="*/ 205 w 71042"/>
                <a:gd name="connsiteY2" fmla="*/ 61133 h 87436"/>
                <a:gd name="connsiteX3" fmla="*/ 20177 w 71042"/>
                <a:gd name="connsiteY3" fmla="*/ 87228 h 87436"/>
                <a:gd name="connsiteX4" fmla="*/ 44491 w 71042"/>
                <a:gd name="connsiteY4" fmla="*/ 73747 h 87436"/>
                <a:gd name="connsiteX5" fmla="*/ 2858 w 71042"/>
                <a:gd name="connsiteY5" fmla="*/ 48471 h 8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42" h="87436">
                  <a:moveTo>
                    <a:pt x="2810" y="48471"/>
                  </a:moveTo>
                  <a:cubicBezTo>
                    <a:pt x="1556" y="51360"/>
                    <a:pt x="832" y="54441"/>
                    <a:pt x="832" y="57667"/>
                  </a:cubicBezTo>
                  <a:cubicBezTo>
                    <a:pt x="639" y="58822"/>
                    <a:pt x="398" y="59930"/>
                    <a:pt x="205" y="61133"/>
                  </a:cubicBezTo>
                  <a:cubicBezTo>
                    <a:pt x="-1483" y="73844"/>
                    <a:pt x="7441" y="85543"/>
                    <a:pt x="20177" y="87228"/>
                  </a:cubicBezTo>
                  <a:cubicBezTo>
                    <a:pt x="30597" y="88624"/>
                    <a:pt x="40342" y="82895"/>
                    <a:pt x="44491" y="73747"/>
                  </a:cubicBezTo>
                  <a:cubicBezTo>
                    <a:pt x="113863" y="34798"/>
                    <a:pt x="28282" y="-55812"/>
                    <a:pt x="2858" y="48471"/>
                  </a:cubicBezTo>
                </a:path>
              </a:pathLst>
            </a:custGeom>
            <a:solidFill>
              <a:srgbClr val="009AD8"/>
            </a:solidFill>
            <a:ln w="4796" cap="flat">
              <a:noFill/>
              <a:prstDash val="solid"/>
              <a:miter/>
            </a:ln>
          </p:spPr>
          <p:txBody>
            <a:bodyPr rtlCol="0" anchor="ctr"/>
            <a:lstStyle/>
            <a:p>
              <a:endParaRPr lang="en-US"/>
            </a:p>
          </p:txBody>
        </p:sp>
        <p:sp>
          <p:nvSpPr>
            <p:cNvPr id="50" name="Freeform 33">
              <a:extLst>
                <a:ext uri="{FF2B5EF4-FFF2-40B4-BE49-F238E27FC236}">
                  <a16:creationId xmlns:a16="http://schemas.microsoft.com/office/drawing/2014/main" id="{DEB22251-E9A5-5100-171A-985E4CC25049}"/>
                </a:ext>
              </a:extLst>
            </p:cNvPr>
            <p:cNvSpPr/>
            <p:nvPr/>
          </p:nvSpPr>
          <p:spPr>
            <a:xfrm>
              <a:off x="5940268" y="3207657"/>
              <a:ext cx="864021" cy="699352"/>
            </a:xfrm>
            <a:custGeom>
              <a:avLst/>
              <a:gdLst>
                <a:gd name="connsiteX0" fmla="*/ 710191 w 864021"/>
                <a:gd name="connsiteY0" fmla="*/ 43585 h 699352"/>
                <a:gd name="connsiteX1" fmla="*/ 743381 w 864021"/>
                <a:gd name="connsiteY1" fmla="*/ 400439 h 699352"/>
                <a:gd name="connsiteX2" fmla="*/ 743381 w 864021"/>
                <a:gd name="connsiteY2" fmla="*/ 400439 h 699352"/>
                <a:gd name="connsiteX3" fmla="*/ 791575 w 864021"/>
                <a:gd name="connsiteY3" fmla="*/ 644392 h 699352"/>
                <a:gd name="connsiteX4" fmla="*/ 356193 w 864021"/>
                <a:gd name="connsiteY4" fmla="*/ 538520 h 699352"/>
                <a:gd name="connsiteX5" fmla="*/ 26315 w 864021"/>
                <a:gd name="connsiteY5" fmla="*/ 537943 h 699352"/>
                <a:gd name="connsiteX6" fmla="*/ 168 w 864021"/>
                <a:gd name="connsiteY6" fmla="*/ 557875 h 699352"/>
                <a:gd name="connsiteX7" fmla="*/ 554 w 864021"/>
                <a:gd name="connsiteY7" fmla="*/ 565626 h 699352"/>
                <a:gd name="connsiteX8" fmla="*/ 20140 w 864021"/>
                <a:gd name="connsiteY8" fmla="*/ 583970 h 699352"/>
                <a:gd name="connsiteX9" fmla="*/ 365889 w 864021"/>
                <a:gd name="connsiteY9" fmla="*/ 583970 h 699352"/>
                <a:gd name="connsiteX10" fmla="*/ 823270 w 864021"/>
                <a:gd name="connsiteY10" fmla="*/ 699182 h 699352"/>
                <a:gd name="connsiteX11" fmla="*/ 780720 w 864021"/>
                <a:gd name="connsiteY11" fmla="*/ 429567 h 699352"/>
                <a:gd name="connsiteX12" fmla="*/ 732672 w 864021"/>
                <a:gd name="connsiteY12" fmla="*/ 2902 h 699352"/>
                <a:gd name="connsiteX13" fmla="*/ 701073 w 864021"/>
                <a:gd name="connsiteY13" fmla="*/ 12001 h 699352"/>
                <a:gd name="connsiteX14" fmla="*/ 699964 w 864021"/>
                <a:gd name="connsiteY14" fmla="*/ 14553 h 699352"/>
                <a:gd name="connsiteX15" fmla="*/ 710143 w 864021"/>
                <a:gd name="connsiteY15" fmla="*/ 43536 h 69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4021" h="699352">
                  <a:moveTo>
                    <a:pt x="710191" y="43585"/>
                  </a:moveTo>
                  <a:cubicBezTo>
                    <a:pt x="863841" y="134531"/>
                    <a:pt x="832918" y="337031"/>
                    <a:pt x="743381" y="400439"/>
                  </a:cubicBezTo>
                  <a:lnTo>
                    <a:pt x="743381" y="400439"/>
                  </a:lnTo>
                  <a:cubicBezTo>
                    <a:pt x="649840" y="440881"/>
                    <a:pt x="749170" y="584259"/>
                    <a:pt x="791575" y="644392"/>
                  </a:cubicBezTo>
                  <a:cubicBezTo>
                    <a:pt x="568601" y="576411"/>
                    <a:pt x="630544" y="488208"/>
                    <a:pt x="356193" y="538520"/>
                  </a:cubicBezTo>
                  <a:cubicBezTo>
                    <a:pt x="189083" y="569189"/>
                    <a:pt x="222466" y="559367"/>
                    <a:pt x="26315" y="537943"/>
                  </a:cubicBezTo>
                  <a:cubicBezTo>
                    <a:pt x="13579" y="536258"/>
                    <a:pt x="1856" y="545164"/>
                    <a:pt x="168" y="557875"/>
                  </a:cubicBezTo>
                  <a:cubicBezTo>
                    <a:pt x="-170" y="560523"/>
                    <a:pt x="23" y="563171"/>
                    <a:pt x="554" y="565626"/>
                  </a:cubicBezTo>
                  <a:cubicBezTo>
                    <a:pt x="2484" y="575015"/>
                    <a:pt x="10106" y="582622"/>
                    <a:pt x="20140" y="583970"/>
                  </a:cubicBezTo>
                  <a:cubicBezTo>
                    <a:pt x="220874" y="605828"/>
                    <a:pt x="190868" y="615938"/>
                    <a:pt x="365889" y="583970"/>
                  </a:cubicBezTo>
                  <a:cubicBezTo>
                    <a:pt x="652880" y="531491"/>
                    <a:pt x="658572" y="690901"/>
                    <a:pt x="823270" y="699182"/>
                  </a:cubicBezTo>
                  <a:cubicBezTo>
                    <a:pt x="951014" y="705585"/>
                    <a:pt x="679268" y="529902"/>
                    <a:pt x="780720" y="429567"/>
                  </a:cubicBezTo>
                  <a:cubicBezTo>
                    <a:pt x="913289" y="298563"/>
                    <a:pt x="880533" y="90526"/>
                    <a:pt x="732672" y="2902"/>
                  </a:cubicBezTo>
                  <a:cubicBezTo>
                    <a:pt x="721431" y="-3309"/>
                    <a:pt x="707248" y="783"/>
                    <a:pt x="701073" y="12001"/>
                  </a:cubicBezTo>
                  <a:cubicBezTo>
                    <a:pt x="700639" y="12820"/>
                    <a:pt x="700350" y="13686"/>
                    <a:pt x="699964" y="14553"/>
                  </a:cubicBezTo>
                  <a:cubicBezTo>
                    <a:pt x="695622" y="25289"/>
                    <a:pt x="699722" y="37807"/>
                    <a:pt x="710143" y="43536"/>
                  </a:cubicBezTo>
                </a:path>
              </a:pathLst>
            </a:custGeom>
            <a:solidFill>
              <a:srgbClr val="009AD8"/>
            </a:solidFill>
            <a:ln w="4796" cap="flat">
              <a:noFill/>
              <a:prstDash val="solid"/>
              <a:miter/>
            </a:ln>
          </p:spPr>
          <p:txBody>
            <a:bodyPr rtlCol="0" anchor="ctr"/>
            <a:lstStyle/>
            <a:p>
              <a:endParaRPr lang="en-US"/>
            </a:p>
          </p:txBody>
        </p:sp>
        <p:sp>
          <p:nvSpPr>
            <p:cNvPr id="51" name="Freeform 34">
              <a:extLst>
                <a:ext uri="{FF2B5EF4-FFF2-40B4-BE49-F238E27FC236}">
                  <a16:creationId xmlns:a16="http://schemas.microsoft.com/office/drawing/2014/main" id="{84C024C1-45D3-A133-43EF-9E2622E68E48}"/>
                </a:ext>
              </a:extLst>
            </p:cNvPr>
            <p:cNvSpPr/>
            <p:nvPr/>
          </p:nvSpPr>
          <p:spPr>
            <a:xfrm>
              <a:off x="5413290" y="3136942"/>
              <a:ext cx="1089371" cy="554914"/>
            </a:xfrm>
            <a:custGeom>
              <a:avLst/>
              <a:gdLst>
                <a:gd name="connsiteX0" fmla="*/ 3626 w 1089371"/>
                <a:gd name="connsiteY0" fmla="*/ 365090 h 554914"/>
                <a:gd name="connsiteX1" fmla="*/ 190756 w 1089371"/>
                <a:gd name="connsiteY1" fmla="*/ 554879 h 554914"/>
                <a:gd name="connsiteX2" fmla="*/ 206869 w 1089371"/>
                <a:gd name="connsiteY2" fmla="*/ 549487 h 554914"/>
                <a:gd name="connsiteX3" fmla="*/ 215263 w 1089371"/>
                <a:gd name="connsiteY3" fmla="*/ 532925 h 554914"/>
                <a:gd name="connsiteX4" fmla="*/ 193313 w 1089371"/>
                <a:gd name="connsiteY4" fmla="*/ 508467 h 554914"/>
                <a:gd name="connsiteX5" fmla="*/ 49649 w 1089371"/>
                <a:gd name="connsiteY5" fmla="*/ 357964 h 554914"/>
                <a:gd name="connsiteX6" fmla="*/ 1063016 w 1089371"/>
                <a:gd name="connsiteY6" fmla="*/ 66588 h 554914"/>
                <a:gd name="connsiteX7" fmla="*/ 1089163 w 1089371"/>
                <a:gd name="connsiteY7" fmla="*/ 46655 h 554914"/>
                <a:gd name="connsiteX8" fmla="*/ 1083133 w 1089371"/>
                <a:gd name="connsiteY8" fmla="*/ 27927 h 554914"/>
                <a:gd name="connsiteX9" fmla="*/ 1069191 w 1089371"/>
                <a:gd name="connsiteY9" fmla="*/ 20560 h 554914"/>
                <a:gd name="connsiteX10" fmla="*/ 3626 w 1089371"/>
                <a:gd name="connsiteY10" fmla="*/ 365090 h 55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371" h="554914">
                  <a:moveTo>
                    <a:pt x="3626" y="365090"/>
                  </a:moveTo>
                  <a:cubicBezTo>
                    <a:pt x="19449" y="468699"/>
                    <a:pt x="87615" y="537980"/>
                    <a:pt x="190756" y="554879"/>
                  </a:cubicBezTo>
                  <a:cubicBezTo>
                    <a:pt x="196883" y="555216"/>
                    <a:pt x="202479" y="553098"/>
                    <a:pt x="206869" y="549487"/>
                  </a:cubicBezTo>
                  <a:cubicBezTo>
                    <a:pt x="211693" y="545491"/>
                    <a:pt x="214877" y="539665"/>
                    <a:pt x="215263" y="532925"/>
                  </a:cubicBezTo>
                  <a:cubicBezTo>
                    <a:pt x="215938" y="520118"/>
                    <a:pt x="206145" y="509189"/>
                    <a:pt x="193313" y="508467"/>
                  </a:cubicBezTo>
                  <a:cubicBezTo>
                    <a:pt x="113473" y="495371"/>
                    <a:pt x="61757" y="436971"/>
                    <a:pt x="49649" y="357964"/>
                  </a:cubicBezTo>
                  <a:cubicBezTo>
                    <a:pt x="-10412" y="-34470"/>
                    <a:pt x="876272" y="46366"/>
                    <a:pt x="1063016" y="66588"/>
                  </a:cubicBezTo>
                  <a:cubicBezTo>
                    <a:pt x="1075752" y="68273"/>
                    <a:pt x="1087475" y="59366"/>
                    <a:pt x="1089163" y="46655"/>
                  </a:cubicBezTo>
                  <a:cubicBezTo>
                    <a:pt x="1090128" y="39530"/>
                    <a:pt x="1087668" y="32838"/>
                    <a:pt x="1083133" y="27927"/>
                  </a:cubicBezTo>
                  <a:cubicBezTo>
                    <a:pt x="1079563" y="24075"/>
                    <a:pt x="1074787" y="21331"/>
                    <a:pt x="1069191" y="20560"/>
                  </a:cubicBezTo>
                  <a:cubicBezTo>
                    <a:pt x="846941" y="-3464"/>
                    <a:pt x="-64491" y="-80834"/>
                    <a:pt x="3626" y="365090"/>
                  </a:cubicBezTo>
                </a:path>
              </a:pathLst>
            </a:custGeom>
            <a:solidFill>
              <a:srgbClr val="009AD8"/>
            </a:solidFill>
            <a:ln w="4796" cap="flat">
              <a:noFill/>
              <a:prstDash val="solid"/>
              <a:miter/>
            </a:ln>
          </p:spPr>
          <p:txBody>
            <a:bodyPr rtlCol="0" anchor="ctr"/>
            <a:lstStyle/>
            <a:p>
              <a:endParaRPr lang="en-US"/>
            </a:p>
          </p:txBody>
        </p:sp>
        <p:sp>
          <p:nvSpPr>
            <p:cNvPr id="52" name="Freeform 35">
              <a:extLst>
                <a:ext uri="{FF2B5EF4-FFF2-40B4-BE49-F238E27FC236}">
                  <a16:creationId xmlns:a16="http://schemas.microsoft.com/office/drawing/2014/main" id="{69C79D55-70E8-C934-D045-1E53AF7C255A}"/>
                </a:ext>
              </a:extLst>
            </p:cNvPr>
            <p:cNvSpPr/>
            <p:nvPr/>
          </p:nvSpPr>
          <p:spPr>
            <a:xfrm>
              <a:off x="5536317" y="3307886"/>
              <a:ext cx="98529" cy="182817"/>
            </a:xfrm>
            <a:custGeom>
              <a:avLst/>
              <a:gdLst>
                <a:gd name="connsiteX0" fmla="*/ 89389 w 98529"/>
                <a:gd name="connsiteY0" fmla="*/ 4789 h 182817"/>
                <a:gd name="connsiteX1" fmla="*/ 56777 w 98529"/>
                <a:gd name="connsiteY1" fmla="*/ 9122 h 182817"/>
                <a:gd name="connsiteX2" fmla="*/ 1541 w 98529"/>
                <a:gd name="connsiteY2" fmla="*/ 164199 h 182817"/>
                <a:gd name="connsiteX3" fmla="*/ 28942 w 98529"/>
                <a:gd name="connsiteY3" fmla="*/ 182350 h 182817"/>
                <a:gd name="connsiteX4" fmla="*/ 47129 w 98529"/>
                <a:gd name="connsiteY4" fmla="*/ 155003 h 182817"/>
                <a:gd name="connsiteX5" fmla="*/ 93731 w 98529"/>
                <a:gd name="connsiteY5" fmla="*/ 37383 h 182817"/>
                <a:gd name="connsiteX6" fmla="*/ 89389 w 98529"/>
                <a:gd name="connsiteY6" fmla="*/ 4837 h 1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9" h="182817">
                  <a:moveTo>
                    <a:pt x="89389" y="4789"/>
                  </a:moveTo>
                  <a:cubicBezTo>
                    <a:pt x="79210" y="-3011"/>
                    <a:pt x="64593" y="-1085"/>
                    <a:pt x="56777" y="9122"/>
                  </a:cubicBezTo>
                  <a:cubicBezTo>
                    <a:pt x="15241" y="66174"/>
                    <a:pt x="-6130" y="93762"/>
                    <a:pt x="1541" y="164199"/>
                  </a:cubicBezTo>
                  <a:cubicBezTo>
                    <a:pt x="4097" y="176765"/>
                    <a:pt x="16351" y="184901"/>
                    <a:pt x="28942" y="182350"/>
                  </a:cubicBezTo>
                  <a:cubicBezTo>
                    <a:pt x="41533" y="179798"/>
                    <a:pt x="49686" y="167569"/>
                    <a:pt x="47129" y="155003"/>
                  </a:cubicBezTo>
                  <a:cubicBezTo>
                    <a:pt x="41533" y="103198"/>
                    <a:pt x="63387" y="79029"/>
                    <a:pt x="93731" y="37383"/>
                  </a:cubicBezTo>
                  <a:cubicBezTo>
                    <a:pt x="101546" y="27225"/>
                    <a:pt x="99616" y="12637"/>
                    <a:pt x="89389" y="4837"/>
                  </a:cubicBezTo>
                </a:path>
              </a:pathLst>
            </a:custGeom>
            <a:solidFill>
              <a:srgbClr val="009AD8"/>
            </a:solidFill>
            <a:ln w="4796" cap="flat">
              <a:noFill/>
              <a:prstDash val="solid"/>
              <a:miter/>
            </a:ln>
          </p:spPr>
          <p:txBody>
            <a:bodyPr rtlCol="0" anchor="ctr"/>
            <a:lstStyle/>
            <a:p>
              <a:endParaRPr lang="en-US"/>
            </a:p>
          </p:txBody>
        </p:sp>
        <p:sp>
          <p:nvSpPr>
            <p:cNvPr id="53" name="Freeform 36">
              <a:extLst>
                <a:ext uri="{FF2B5EF4-FFF2-40B4-BE49-F238E27FC236}">
                  <a16:creationId xmlns:a16="http://schemas.microsoft.com/office/drawing/2014/main" id="{D29DD684-FB6A-D80F-9996-6CD15D7801F8}"/>
                </a:ext>
              </a:extLst>
            </p:cNvPr>
            <p:cNvSpPr/>
            <p:nvPr/>
          </p:nvSpPr>
          <p:spPr>
            <a:xfrm>
              <a:off x="6454915" y="3551201"/>
              <a:ext cx="170878" cy="146898"/>
            </a:xfrm>
            <a:custGeom>
              <a:avLst/>
              <a:gdLst>
                <a:gd name="connsiteX0" fmla="*/ 453 w 170878"/>
                <a:gd name="connsiteY0" fmla="*/ 128247 h 146898"/>
                <a:gd name="connsiteX1" fmla="*/ 27855 w 170878"/>
                <a:gd name="connsiteY1" fmla="*/ 146446 h 146898"/>
                <a:gd name="connsiteX2" fmla="*/ 169059 w 170878"/>
                <a:gd name="connsiteY2" fmla="*/ 32197 h 146898"/>
                <a:gd name="connsiteX3" fmla="*/ 156612 w 170878"/>
                <a:gd name="connsiteY3" fmla="*/ 1817 h 146898"/>
                <a:gd name="connsiteX4" fmla="*/ 126172 w 170878"/>
                <a:gd name="connsiteY4" fmla="*/ 14238 h 146898"/>
                <a:gd name="connsiteX5" fmla="*/ 18689 w 170878"/>
                <a:gd name="connsiteY5" fmla="*/ 100948 h 146898"/>
                <a:gd name="connsiteX6" fmla="*/ 453 w 170878"/>
                <a:gd name="connsiteY6" fmla="*/ 128295 h 1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78" h="146898">
                  <a:moveTo>
                    <a:pt x="453" y="128247"/>
                  </a:moveTo>
                  <a:cubicBezTo>
                    <a:pt x="2962" y="140813"/>
                    <a:pt x="15264" y="148949"/>
                    <a:pt x="27855" y="146446"/>
                  </a:cubicBezTo>
                  <a:cubicBezTo>
                    <a:pt x="103594" y="116836"/>
                    <a:pt x="124435" y="99793"/>
                    <a:pt x="169059" y="32197"/>
                  </a:cubicBezTo>
                  <a:cubicBezTo>
                    <a:pt x="174027" y="20353"/>
                    <a:pt x="168480" y="6776"/>
                    <a:pt x="156612" y="1817"/>
                  </a:cubicBezTo>
                  <a:cubicBezTo>
                    <a:pt x="144745" y="-3142"/>
                    <a:pt x="131140" y="2395"/>
                    <a:pt x="126172" y="14238"/>
                  </a:cubicBezTo>
                  <a:cubicBezTo>
                    <a:pt x="93753" y="62191"/>
                    <a:pt x="72527" y="79187"/>
                    <a:pt x="18689" y="100948"/>
                  </a:cubicBezTo>
                  <a:cubicBezTo>
                    <a:pt x="6098" y="103452"/>
                    <a:pt x="-2055" y="115681"/>
                    <a:pt x="453" y="128295"/>
                  </a:cubicBezTo>
                </a:path>
              </a:pathLst>
            </a:custGeom>
            <a:solidFill>
              <a:srgbClr val="009AD8"/>
            </a:solidFill>
            <a:ln w="4796"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B30A22AC-E037-2E09-2213-DB82A6530ED2}"/>
              </a:ext>
            </a:extLst>
          </p:cNvPr>
          <p:cNvSpPr txBox="1"/>
          <p:nvPr/>
        </p:nvSpPr>
        <p:spPr>
          <a:xfrm>
            <a:off x="380055" y="2019437"/>
            <a:ext cx="5971737" cy="2657138"/>
          </a:xfrm>
          <a:prstGeom prst="rect">
            <a:avLst/>
          </a:prstGeom>
          <a:noFill/>
        </p:spPr>
        <p:txBody>
          <a:bodyPr wrap="square" rtlCol="0">
            <a:spAutoFit/>
          </a:bodyPr>
          <a:lstStyle/>
          <a:p>
            <a:pPr marL="457200" indent="-457200">
              <a:spcBef>
                <a:spcPts val="800"/>
              </a:spcBef>
              <a:buClr>
                <a:srgbClr val="009AD8"/>
              </a:buClr>
              <a:buSzPct val="80000"/>
              <a:buFont typeface="Arial" panose="020B0604020202020204" pitchFamily="34" charset="0"/>
              <a:buChar char="•"/>
            </a:pPr>
            <a:r>
              <a:rPr lang="en-GB" sz="3200">
                <a:solidFill>
                  <a:srgbClr val="192A67"/>
                </a:solidFill>
                <a:latin typeface="Hind Vadodara" panose="02000000000000000000" pitchFamily="2" charset="0"/>
                <a:cs typeface="Hind Vadodara" panose="02000000000000000000" pitchFamily="2" charset="0"/>
              </a:rPr>
              <a:t>Rachel listens to children and young people’s views. </a:t>
            </a:r>
          </a:p>
          <a:p>
            <a:pPr marL="457200" indent="-457200">
              <a:spcBef>
                <a:spcPts val="800"/>
              </a:spcBef>
              <a:buClr>
                <a:srgbClr val="009AD8"/>
              </a:buClr>
              <a:buSzPct val="80000"/>
              <a:buFont typeface="Arial" panose="020B0604020202020204" pitchFamily="34" charset="0"/>
              <a:buChar char="•"/>
            </a:pPr>
            <a:r>
              <a:rPr lang="en-GB" sz="3200">
                <a:solidFill>
                  <a:srgbClr val="192A67"/>
                </a:solidFill>
                <a:latin typeface="Hind Vadodara" panose="02000000000000000000" pitchFamily="2" charset="0"/>
                <a:cs typeface="Hind Vadodara" panose="02000000000000000000" pitchFamily="2" charset="0"/>
              </a:rPr>
              <a:t>She then works to ensure that your voices are heard by the government. </a:t>
            </a:r>
          </a:p>
        </p:txBody>
      </p:sp>
    </p:spTree>
    <p:extLst>
      <p:ext uri="{BB962C8B-B14F-4D97-AF65-F5344CB8AC3E}">
        <p14:creationId xmlns:p14="http://schemas.microsoft.com/office/powerpoint/2010/main" val="177582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9C087-2E98-8B65-3D0F-BAA8BF4C5EF6}"/>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54AFDCDB-1FB6-74B0-297A-0342C7FCE46A}"/>
              </a:ext>
            </a:extLst>
          </p:cNvPr>
          <p:cNvPicPr>
            <a:picLocks noChangeAspect="1"/>
          </p:cNvPicPr>
          <p:nvPr/>
        </p:nvPicPr>
        <p:blipFill rotWithShape="1">
          <a:blip r:embed="rId3"/>
          <a:srcRect l="22739" t="249" r="2626" b="-249"/>
          <a:stretch/>
        </p:blipFill>
        <p:spPr>
          <a:xfrm>
            <a:off x="6486703" y="1526316"/>
            <a:ext cx="4194042" cy="4208577"/>
          </a:xfrm>
          <a:prstGeom prst="ellipse">
            <a:avLst/>
          </a:prstGeom>
        </p:spPr>
      </p:pic>
      <p:sp>
        <p:nvSpPr>
          <p:cNvPr id="10" name="TextBox 9">
            <a:extLst>
              <a:ext uri="{FF2B5EF4-FFF2-40B4-BE49-F238E27FC236}">
                <a16:creationId xmlns:a16="http://schemas.microsoft.com/office/drawing/2014/main" id="{7B65618A-78F9-E797-7AFD-307B44933F15}"/>
              </a:ext>
            </a:extLst>
          </p:cNvPr>
          <p:cNvSpPr txBox="1"/>
          <p:nvPr/>
        </p:nvSpPr>
        <p:spPr>
          <a:xfrm>
            <a:off x="380056" y="2019437"/>
            <a:ext cx="6575380" cy="3149580"/>
          </a:xfrm>
          <a:prstGeom prst="rect">
            <a:avLst/>
          </a:prstGeom>
          <a:noFill/>
        </p:spPr>
        <p:txBody>
          <a:bodyPr wrap="square" rtlCol="0">
            <a:spAutoFit/>
          </a:bodyPr>
          <a:lstStyle/>
          <a:p>
            <a:pPr marL="342900" indent="-342900">
              <a:spcBef>
                <a:spcPts val="800"/>
              </a:spcBef>
              <a:buClr>
                <a:srgbClr val="009AD8"/>
              </a:buClr>
              <a:buSzPct val="80000"/>
              <a:buFont typeface="Arial" panose="020B0604020202020204" pitchFamily="34" charset="0"/>
              <a:buChar char="•"/>
            </a:pPr>
            <a:r>
              <a:rPr lang="en-GB" sz="3200">
                <a:solidFill>
                  <a:srgbClr val="192A67"/>
                </a:solidFill>
                <a:latin typeface="Hind Vadodara" panose="02000000000000000000" pitchFamily="2" charset="0"/>
                <a:cs typeface="Hind Vadodara" panose="02000000000000000000" pitchFamily="2" charset="0"/>
              </a:rPr>
              <a:t>She listens to your views and opinions and makes sure that the government hears them and      acts in your interest.</a:t>
            </a:r>
          </a:p>
          <a:p>
            <a:pPr marL="342900" indent="-342900">
              <a:spcBef>
                <a:spcPts val="800"/>
              </a:spcBef>
              <a:buClr>
                <a:srgbClr val="009AD8"/>
              </a:buClr>
              <a:buSzPct val="80000"/>
              <a:buFont typeface="Arial" panose="020B0604020202020204" pitchFamily="34" charset="0"/>
              <a:buChar char="•"/>
            </a:pPr>
            <a:r>
              <a:rPr lang="en-GB" sz="3200">
                <a:solidFill>
                  <a:srgbClr val="192A67"/>
                </a:solidFill>
                <a:latin typeface="Hind Vadodara" panose="02000000000000000000" pitchFamily="2" charset="0"/>
                <a:cs typeface="Hind Vadodara" panose="02000000000000000000" pitchFamily="2" charset="0"/>
              </a:rPr>
              <a:t>She ensures your voices are   heard in Parliament and the media.</a:t>
            </a:r>
          </a:p>
        </p:txBody>
      </p:sp>
      <p:sp>
        <p:nvSpPr>
          <p:cNvPr id="6" name="Title 1">
            <a:extLst>
              <a:ext uri="{FF2B5EF4-FFF2-40B4-BE49-F238E27FC236}">
                <a16:creationId xmlns:a16="http://schemas.microsoft.com/office/drawing/2014/main" id="{5F1928C3-6567-D6F0-1E83-CA49C7F31A03}"/>
              </a:ext>
            </a:extLst>
          </p:cNvPr>
          <p:cNvSpPr txBox="1">
            <a:spLocks/>
          </p:cNvSpPr>
          <p:nvPr/>
        </p:nvSpPr>
        <p:spPr>
          <a:xfrm>
            <a:off x="380055" y="502855"/>
            <a:ext cx="9749883"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Dame Rachel speaks up for children and young people</a:t>
            </a:r>
          </a:p>
        </p:txBody>
      </p:sp>
      <p:pic>
        <p:nvPicPr>
          <p:cNvPr id="11" name="Graphic 10">
            <a:extLst>
              <a:ext uri="{FF2B5EF4-FFF2-40B4-BE49-F238E27FC236}">
                <a16:creationId xmlns:a16="http://schemas.microsoft.com/office/drawing/2014/main" id="{3F0D41B5-80A6-B9BA-6E46-FB204DDADF2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295727">
            <a:off x="2248134" y="5221893"/>
            <a:ext cx="944936" cy="739183"/>
          </a:xfrm>
          <a:prstGeom prst="rect">
            <a:avLst/>
          </a:prstGeom>
        </p:spPr>
      </p:pic>
      <p:pic>
        <p:nvPicPr>
          <p:cNvPr id="12" name="Graphic 11">
            <a:extLst>
              <a:ext uri="{FF2B5EF4-FFF2-40B4-BE49-F238E27FC236}">
                <a16:creationId xmlns:a16="http://schemas.microsoft.com/office/drawing/2014/main" id="{94580565-0514-BE7F-8269-610EAF633B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738831" y="5734893"/>
            <a:ext cx="674607" cy="798284"/>
          </a:xfrm>
          <a:prstGeom prst="rect">
            <a:avLst/>
          </a:prstGeom>
        </p:spPr>
      </p:pic>
      <p:pic>
        <p:nvPicPr>
          <p:cNvPr id="13" name="Graphic 12">
            <a:extLst>
              <a:ext uri="{FF2B5EF4-FFF2-40B4-BE49-F238E27FC236}">
                <a16:creationId xmlns:a16="http://schemas.microsoft.com/office/drawing/2014/main" id="{9D6632EF-CF1B-5A6B-6C62-4474BE2F59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593758" y="5749818"/>
            <a:ext cx="909705" cy="861825"/>
          </a:xfrm>
          <a:prstGeom prst="rect">
            <a:avLst/>
          </a:prstGeom>
        </p:spPr>
      </p:pic>
      <p:pic>
        <p:nvPicPr>
          <p:cNvPr id="14" name="Graphic 13">
            <a:extLst>
              <a:ext uri="{FF2B5EF4-FFF2-40B4-BE49-F238E27FC236}">
                <a16:creationId xmlns:a16="http://schemas.microsoft.com/office/drawing/2014/main" id="{B590336A-B23C-524E-594D-3A2741C29FB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05536" y="5211078"/>
            <a:ext cx="1507237" cy="820772"/>
          </a:xfrm>
          <a:prstGeom prst="rect">
            <a:avLst/>
          </a:prstGeom>
        </p:spPr>
      </p:pic>
      <p:grpSp>
        <p:nvGrpSpPr>
          <p:cNvPr id="26" name="Group 25">
            <a:extLst>
              <a:ext uri="{FF2B5EF4-FFF2-40B4-BE49-F238E27FC236}">
                <a16:creationId xmlns:a16="http://schemas.microsoft.com/office/drawing/2014/main" id="{5D560E3D-296A-14DA-070B-EFECA72841F0}"/>
              </a:ext>
            </a:extLst>
          </p:cNvPr>
          <p:cNvGrpSpPr/>
          <p:nvPr/>
        </p:nvGrpSpPr>
        <p:grpSpPr>
          <a:xfrm rot="20564769">
            <a:off x="359341" y="5382271"/>
            <a:ext cx="1171842" cy="1369155"/>
            <a:chOff x="7603529" y="421940"/>
            <a:chExt cx="1270058" cy="1616457"/>
          </a:xfrm>
        </p:grpSpPr>
        <p:sp>
          <p:nvSpPr>
            <p:cNvPr id="27" name="Freeform 10">
              <a:extLst>
                <a:ext uri="{FF2B5EF4-FFF2-40B4-BE49-F238E27FC236}">
                  <a16:creationId xmlns:a16="http://schemas.microsoft.com/office/drawing/2014/main" id="{0A55DF64-B59D-E97A-3C44-3702187E8598}"/>
                </a:ext>
              </a:extLst>
            </p:cNvPr>
            <p:cNvSpPr/>
            <p:nvPr/>
          </p:nvSpPr>
          <p:spPr>
            <a:xfrm>
              <a:off x="7892187" y="698939"/>
              <a:ext cx="770683" cy="1040612"/>
            </a:xfrm>
            <a:custGeom>
              <a:avLst/>
              <a:gdLst>
                <a:gd name="connsiteX0" fmla="*/ 419686 w 770683"/>
                <a:gd name="connsiteY0" fmla="*/ 1039714 h 1040612"/>
                <a:gd name="connsiteX1" fmla="*/ 427386 w 770683"/>
                <a:gd name="connsiteY1" fmla="*/ 1022501 h 1040612"/>
                <a:gd name="connsiteX2" fmla="*/ 90559 w 770683"/>
                <a:gd name="connsiteY2" fmla="*/ 630138 h 1040612"/>
                <a:gd name="connsiteX3" fmla="*/ 202263 w 770683"/>
                <a:gd name="connsiteY3" fmla="*/ 79388 h 1040612"/>
                <a:gd name="connsiteX4" fmla="*/ 739465 w 770683"/>
                <a:gd name="connsiteY4" fmla="*/ 294029 h 1040612"/>
                <a:gd name="connsiteX5" fmla="*/ 643498 w 770683"/>
                <a:gd name="connsiteY5" fmla="*/ 965169 h 1040612"/>
                <a:gd name="connsiteX6" fmla="*/ 662160 w 770683"/>
                <a:gd name="connsiteY6" fmla="*/ 967493 h 1040612"/>
                <a:gd name="connsiteX7" fmla="*/ 664480 w 770683"/>
                <a:gd name="connsiteY7" fmla="*/ 948798 h 1040612"/>
                <a:gd name="connsiteX8" fmla="*/ 696021 w 770683"/>
                <a:gd name="connsiteY8" fmla="*/ 653145 h 1040612"/>
                <a:gd name="connsiteX9" fmla="*/ 764651 w 770683"/>
                <a:gd name="connsiteY9" fmla="*/ 405830 h 1040612"/>
                <a:gd name="connsiteX10" fmla="*/ 765357 w 770683"/>
                <a:gd name="connsiteY10" fmla="*/ 287932 h 1040612"/>
                <a:gd name="connsiteX11" fmla="*/ 189418 w 770683"/>
                <a:gd name="connsiteY11" fmla="*/ 56078 h 1040612"/>
                <a:gd name="connsiteX12" fmla="*/ 5 w 770683"/>
                <a:gd name="connsiteY12" fmla="*/ 397004 h 1040612"/>
                <a:gd name="connsiteX13" fmla="*/ 67660 w 770683"/>
                <a:gd name="connsiteY13" fmla="*/ 643713 h 1040612"/>
                <a:gd name="connsiteX14" fmla="*/ 396047 w 770683"/>
                <a:gd name="connsiteY14" fmla="*/ 1017583 h 1040612"/>
                <a:gd name="connsiteX15" fmla="*/ 402571 w 770683"/>
                <a:gd name="connsiteY15" fmla="*/ 1032034 h 1040612"/>
                <a:gd name="connsiteX16" fmla="*/ 419753 w 770683"/>
                <a:gd name="connsiteY16" fmla="*/ 1039748 h 10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0683" h="1040612">
                  <a:moveTo>
                    <a:pt x="419686" y="1039714"/>
                  </a:moveTo>
                  <a:cubicBezTo>
                    <a:pt x="426546" y="1037087"/>
                    <a:pt x="430009" y="1029373"/>
                    <a:pt x="427386" y="1022501"/>
                  </a:cubicBezTo>
                  <a:cubicBezTo>
                    <a:pt x="291842" y="716506"/>
                    <a:pt x="244530" y="894599"/>
                    <a:pt x="90559" y="630138"/>
                  </a:cubicBezTo>
                  <a:cubicBezTo>
                    <a:pt x="-16303" y="446588"/>
                    <a:pt x="3536" y="189302"/>
                    <a:pt x="202263" y="79388"/>
                  </a:cubicBezTo>
                  <a:cubicBezTo>
                    <a:pt x="414037" y="-37734"/>
                    <a:pt x="680856" y="42470"/>
                    <a:pt x="739465" y="294029"/>
                  </a:cubicBezTo>
                  <a:cubicBezTo>
                    <a:pt x="779950" y="467675"/>
                    <a:pt x="550759" y="820863"/>
                    <a:pt x="643498" y="965169"/>
                  </a:cubicBezTo>
                  <a:cubicBezTo>
                    <a:pt x="648004" y="970963"/>
                    <a:pt x="656376" y="972007"/>
                    <a:pt x="662160" y="967493"/>
                  </a:cubicBezTo>
                  <a:cubicBezTo>
                    <a:pt x="667944" y="962980"/>
                    <a:pt x="668986" y="954592"/>
                    <a:pt x="664480" y="948798"/>
                  </a:cubicBezTo>
                  <a:cubicBezTo>
                    <a:pt x="625777" y="888401"/>
                    <a:pt x="657453" y="774815"/>
                    <a:pt x="696021" y="653145"/>
                  </a:cubicBezTo>
                  <a:cubicBezTo>
                    <a:pt x="722484" y="569673"/>
                    <a:pt x="752176" y="482396"/>
                    <a:pt x="764651" y="405830"/>
                  </a:cubicBezTo>
                  <a:cubicBezTo>
                    <a:pt x="771779" y="362140"/>
                    <a:pt x="773293" y="321920"/>
                    <a:pt x="765357" y="287932"/>
                  </a:cubicBezTo>
                  <a:cubicBezTo>
                    <a:pt x="702746" y="19261"/>
                    <a:pt x="416458" y="-69499"/>
                    <a:pt x="189418" y="56078"/>
                  </a:cubicBezTo>
                  <a:cubicBezTo>
                    <a:pt x="58581" y="128467"/>
                    <a:pt x="-634" y="260378"/>
                    <a:pt x="5" y="397004"/>
                  </a:cubicBezTo>
                  <a:cubicBezTo>
                    <a:pt x="409" y="481789"/>
                    <a:pt x="23812" y="568393"/>
                    <a:pt x="67660" y="643713"/>
                  </a:cubicBezTo>
                  <a:cubicBezTo>
                    <a:pt x="222203" y="909252"/>
                    <a:pt x="271195" y="744903"/>
                    <a:pt x="396047" y="1017583"/>
                  </a:cubicBezTo>
                  <a:cubicBezTo>
                    <a:pt x="398199" y="1022265"/>
                    <a:pt x="400351" y="1027082"/>
                    <a:pt x="402571" y="1032034"/>
                  </a:cubicBezTo>
                  <a:cubicBezTo>
                    <a:pt x="405193" y="1038906"/>
                    <a:pt x="412860" y="1042341"/>
                    <a:pt x="419753" y="1039748"/>
                  </a:cubicBezTo>
                </a:path>
              </a:pathLst>
            </a:custGeom>
            <a:solidFill>
              <a:srgbClr val="009AD8"/>
            </a:solidFill>
            <a:ln w="3351" cap="flat">
              <a:noFill/>
              <a:prstDash val="solid"/>
              <a:miter/>
            </a:ln>
          </p:spPr>
          <p:txBody>
            <a:bodyPr rtlCol="0" anchor="ctr"/>
            <a:lstStyle/>
            <a:p>
              <a:endParaRPr lang="en-US"/>
            </a:p>
          </p:txBody>
        </p:sp>
        <p:sp>
          <p:nvSpPr>
            <p:cNvPr id="28" name="Freeform 11">
              <a:extLst>
                <a:ext uri="{FF2B5EF4-FFF2-40B4-BE49-F238E27FC236}">
                  <a16:creationId xmlns:a16="http://schemas.microsoft.com/office/drawing/2014/main" id="{A7A304A3-233D-8AC6-C62E-0ACA18EE457F}"/>
                </a:ext>
              </a:extLst>
            </p:cNvPr>
            <p:cNvSpPr/>
            <p:nvPr/>
          </p:nvSpPr>
          <p:spPr>
            <a:xfrm>
              <a:off x="8301427" y="1743021"/>
              <a:ext cx="258750" cy="253318"/>
            </a:xfrm>
            <a:custGeom>
              <a:avLst/>
              <a:gdLst>
                <a:gd name="connsiteX0" fmla="*/ 36103 w 258750"/>
                <a:gd name="connsiteY0" fmla="*/ 77520 h 253318"/>
                <a:gd name="connsiteX1" fmla="*/ 223834 w 258750"/>
                <a:gd name="connsiteY1" fmla="*/ 24871 h 253318"/>
                <a:gd name="connsiteX2" fmla="*/ 48578 w 258750"/>
                <a:gd name="connsiteY2" fmla="*/ 142330 h 253318"/>
                <a:gd name="connsiteX3" fmla="*/ 68753 w 258750"/>
                <a:gd name="connsiteY3" fmla="*/ 181439 h 253318"/>
                <a:gd name="connsiteX4" fmla="*/ 229752 w 258750"/>
                <a:gd name="connsiteY4" fmla="*/ 141556 h 253318"/>
                <a:gd name="connsiteX5" fmla="*/ 117409 w 258750"/>
                <a:gd name="connsiteY5" fmla="*/ 242476 h 253318"/>
                <a:gd name="connsiteX6" fmla="*/ 131599 w 258750"/>
                <a:gd name="connsiteY6" fmla="*/ 252649 h 253318"/>
                <a:gd name="connsiteX7" fmla="*/ 136542 w 258750"/>
                <a:gd name="connsiteY7" fmla="*/ 253188 h 253318"/>
                <a:gd name="connsiteX8" fmla="*/ 211964 w 258750"/>
                <a:gd name="connsiteY8" fmla="*/ 233044 h 253318"/>
                <a:gd name="connsiteX9" fmla="*/ 229349 w 258750"/>
                <a:gd name="connsiteY9" fmla="*/ 225802 h 253318"/>
                <a:gd name="connsiteX10" fmla="*/ 222119 w 258750"/>
                <a:gd name="connsiteY10" fmla="*/ 208387 h 253318"/>
                <a:gd name="connsiteX11" fmla="*/ 171009 w 258750"/>
                <a:gd name="connsiteY11" fmla="*/ 220715 h 253318"/>
                <a:gd name="connsiteX12" fmla="*/ 253425 w 258750"/>
                <a:gd name="connsiteY12" fmla="*/ 154154 h 253318"/>
                <a:gd name="connsiteX13" fmla="*/ 253089 w 258750"/>
                <a:gd name="connsiteY13" fmla="*/ 117706 h 253318"/>
                <a:gd name="connsiteX14" fmla="*/ 91585 w 258750"/>
                <a:gd name="connsiteY14" fmla="*/ 147080 h 253318"/>
                <a:gd name="connsiteX15" fmla="*/ 250768 w 258750"/>
                <a:gd name="connsiteY15" fmla="*/ 34033 h 253318"/>
                <a:gd name="connsiteX16" fmla="*/ 48948 w 258750"/>
                <a:gd name="connsiteY16" fmla="*/ 43566 h 253318"/>
                <a:gd name="connsiteX17" fmla="*/ 20366 w 258750"/>
                <a:gd name="connsiteY17" fmla="*/ 57714 h 253318"/>
                <a:gd name="connsiteX18" fmla="*/ 23930 w 258750"/>
                <a:gd name="connsiteY18" fmla="*/ 89849 h 253318"/>
                <a:gd name="connsiteX19" fmla="*/ 25141 w 258750"/>
                <a:gd name="connsiteY19" fmla="*/ 89647 h 253318"/>
                <a:gd name="connsiteX20" fmla="*/ 36136 w 258750"/>
                <a:gd name="connsiteY20" fmla="*/ 77453 h 2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750" h="253318">
                  <a:moveTo>
                    <a:pt x="36103" y="77520"/>
                  </a:moveTo>
                  <a:cubicBezTo>
                    <a:pt x="76184" y="58724"/>
                    <a:pt x="182744" y="26252"/>
                    <a:pt x="223834" y="24871"/>
                  </a:cubicBezTo>
                  <a:cubicBezTo>
                    <a:pt x="196665" y="51280"/>
                    <a:pt x="94746" y="104367"/>
                    <a:pt x="48578" y="142330"/>
                  </a:cubicBezTo>
                  <a:cubicBezTo>
                    <a:pt x="54630" y="155265"/>
                    <a:pt x="61322" y="168571"/>
                    <a:pt x="68753" y="181439"/>
                  </a:cubicBezTo>
                  <a:cubicBezTo>
                    <a:pt x="113677" y="172714"/>
                    <a:pt x="191352" y="145463"/>
                    <a:pt x="229752" y="141556"/>
                  </a:cubicBezTo>
                  <a:cubicBezTo>
                    <a:pt x="199758" y="165034"/>
                    <a:pt x="116535" y="219233"/>
                    <a:pt x="117409" y="242476"/>
                  </a:cubicBezTo>
                  <a:cubicBezTo>
                    <a:pt x="121949" y="246215"/>
                    <a:pt x="126656" y="249651"/>
                    <a:pt x="131599" y="252649"/>
                  </a:cubicBezTo>
                  <a:cubicBezTo>
                    <a:pt x="133146" y="252884"/>
                    <a:pt x="134727" y="253087"/>
                    <a:pt x="136542" y="253188"/>
                  </a:cubicBezTo>
                  <a:cubicBezTo>
                    <a:pt x="158870" y="254670"/>
                    <a:pt x="193908" y="243251"/>
                    <a:pt x="211964" y="233044"/>
                  </a:cubicBezTo>
                  <a:cubicBezTo>
                    <a:pt x="218757" y="235840"/>
                    <a:pt x="226524" y="232606"/>
                    <a:pt x="229349" y="225802"/>
                  </a:cubicBezTo>
                  <a:cubicBezTo>
                    <a:pt x="232140" y="218997"/>
                    <a:pt x="228912" y="211216"/>
                    <a:pt x="222119" y="208387"/>
                  </a:cubicBezTo>
                  <a:cubicBezTo>
                    <a:pt x="210788" y="210643"/>
                    <a:pt x="189671" y="216336"/>
                    <a:pt x="171009" y="220715"/>
                  </a:cubicBezTo>
                  <a:cubicBezTo>
                    <a:pt x="212301" y="191510"/>
                    <a:pt x="238596" y="169885"/>
                    <a:pt x="253425" y="154154"/>
                  </a:cubicBezTo>
                  <a:cubicBezTo>
                    <a:pt x="253660" y="141926"/>
                    <a:pt x="253458" y="129597"/>
                    <a:pt x="253089" y="117706"/>
                  </a:cubicBezTo>
                  <a:cubicBezTo>
                    <a:pt x="220976" y="113968"/>
                    <a:pt x="146462" y="133538"/>
                    <a:pt x="91585" y="147080"/>
                  </a:cubicBezTo>
                  <a:cubicBezTo>
                    <a:pt x="147941" y="111407"/>
                    <a:pt x="238260" y="52223"/>
                    <a:pt x="250768" y="34033"/>
                  </a:cubicBezTo>
                  <a:cubicBezTo>
                    <a:pt x="306856" y="-47754"/>
                    <a:pt x="48981" y="43566"/>
                    <a:pt x="48948" y="43566"/>
                  </a:cubicBezTo>
                  <a:cubicBezTo>
                    <a:pt x="37885" y="47709"/>
                    <a:pt x="28167" y="52661"/>
                    <a:pt x="20366" y="57714"/>
                  </a:cubicBezTo>
                  <a:cubicBezTo>
                    <a:pt x="-4652" y="73916"/>
                    <a:pt x="-10099" y="91533"/>
                    <a:pt x="23930" y="89849"/>
                  </a:cubicBezTo>
                  <a:cubicBezTo>
                    <a:pt x="24334" y="89849"/>
                    <a:pt x="24737" y="89714"/>
                    <a:pt x="25141" y="89647"/>
                  </a:cubicBezTo>
                  <a:cubicBezTo>
                    <a:pt x="31227" y="88603"/>
                    <a:pt x="35766" y="83550"/>
                    <a:pt x="36136" y="77453"/>
                  </a:cubicBezTo>
                </a:path>
              </a:pathLst>
            </a:custGeom>
            <a:solidFill>
              <a:srgbClr val="009AD8"/>
            </a:solidFill>
            <a:ln w="3351" cap="flat">
              <a:noFill/>
              <a:prstDash val="solid"/>
              <a:miter/>
            </a:ln>
          </p:spPr>
          <p:txBody>
            <a:bodyPr rtlCol="0" anchor="ctr"/>
            <a:lstStyle/>
            <a:p>
              <a:endParaRPr lang="en-US"/>
            </a:p>
          </p:txBody>
        </p:sp>
        <p:sp>
          <p:nvSpPr>
            <p:cNvPr id="29" name="Freeform 12">
              <a:extLst>
                <a:ext uri="{FF2B5EF4-FFF2-40B4-BE49-F238E27FC236}">
                  <a16:creationId xmlns:a16="http://schemas.microsoft.com/office/drawing/2014/main" id="{3F19A169-6FA4-FA1E-1D8C-CE5EBE1481A6}"/>
                </a:ext>
              </a:extLst>
            </p:cNvPr>
            <p:cNvSpPr/>
            <p:nvPr/>
          </p:nvSpPr>
          <p:spPr>
            <a:xfrm>
              <a:off x="8025090" y="998134"/>
              <a:ext cx="539578" cy="706331"/>
            </a:xfrm>
            <a:custGeom>
              <a:avLst/>
              <a:gdLst>
                <a:gd name="connsiteX0" fmla="*/ 406020 w 539578"/>
                <a:gd name="connsiteY0" fmla="*/ 692046 h 706331"/>
                <a:gd name="connsiteX1" fmla="*/ 218624 w 539578"/>
                <a:gd name="connsiteY1" fmla="*/ 318008 h 706331"/>
                <a:gd name="connsiteX2" fmla="*/ 269735 w 539578"/>
                <a:gd name="connsiteY2" fmla="*/ 277822 h 706331"/>
                <a:gd name="connsiteX3" fmla="*/ 327739 w 539578"/>
                <a:gd name="connsiteY3" fmla="*/ 310193 h 706331"/>
                <a:gd name="connsiteX4" fmla="*/ 353093 w 539578"/>
                <a:gd name="connsiteY4" fmla="*/ 489431 h 706331"/>
                <a:gd name="connsiteX5" fmla="*/ 394789 w 539578"/>
                <a:gd name="connsiteY5" fmla="*/ 615143 h 706331"/>
                <a:gd name="connsiteX6" fmla="*/ 418831 w 539578"/>
                <a:gd name="connsiteY6" fmla="*/ 694876 h 706331"/>
                <a:gd name="connsiteX7" fmla="*/ 437359 w 539578"/>
                <a:gd name="connsiteY7" fmla="*/ 698211 h 706331"/>
                <a:gd name="connsiteX8" fmla="*/ 440688 w 539578"/>
                <a:gd name="connsiteY8" fmla="*/ 679650 h 706331"/>
                <a:gd name="connsiteX9" fmla="*/ 397412 w 539578"/>
                <a:gd name="connsiteY9" fmla="*/ 529348 h 706331"/>
                <a:gd name="connsiteX10" fmla="*/ 355682 w 539578"/>
                <a:gd name="connsiteY10" fmla="*/ 319557 h 706331"/>
                <a:gd name="connsiteX11" fmla="*/ 534907 w 539578"/>
                <a:gd name="connsiteY11" fmla="*/ 216886 h 706331"/>
                <a:gd name="connsiteX12" fmla="*/ 324276 w 539578"/>
                <a:gd name="connsiteY12" fmla="*/ 279877 h 706331"/>
                <a:gd name="connsiteX13" fmla="*/ 286582 w 539578"/>
                <a:gd name="connsiteY13" fmla="*/ 257644 h 706331"/>
                <a:gd name="connsiteX14" fmla="*/ 320342 w 539578"/>
                <a:gd name="connsiteY14" fmla="*/ 173499 h 706331"/>
                <a:gd name="connsiteX15" fmla="*/ 149255 w 539578"/>
                <a:gd name="connsiteY15" fmla="*/ 74432 h 706331"/>
                <a:gd name="connsiteX16" fmla="*/ 248383 w 539578"/>
                <a:gd name="connsiteY16" fmla="*/ 261080 h 706331"/>
                <a:gd name="connsiteX17" fmla="*/ 203123 w 539578"/>
                <a:gd name="connsiteY17" fmla="*/ 294934 h 706331"/>
                <a:gd name="connsiteX18" fmla="*/ 4833 w 539578"/>
                <a:gd name="connsiteY18" fmla="*/ 260204 h 706331"/>
                <a:gd name="connsiteX19" fmla="*/ 198584 w 539578"/>
                <a:gd name="connsiteY19" fmla="*/ 328551 h 706331"/>
                <a:gd name="connsiteX20" fmla="*/ 379523 w 539578"/>
                <a:gd name="connsiteY20" fmla="*/ 694000 h 706331"/>
                <a:gd name="connsiteX21" fmla="*/ 393780 w 539578"/>
                <a:gd name="connsiteY21" fmla="*/ 706295 h 706331"/>
                <a:gd name="connsiteX22" fmla="*/ 406053 w 539578"/>
                <a:gd name="connsiteY22" fmla="*/ 692013 h 706331"/>
                <a:gd name="connsiteX23" fmla="*/ 509822 w 539578"/>
                <a:gd name="connsiteY23" fmla="*/ 207791 h 706331"/>
                <a:gd name="connsiteX24" fmla="*/ 352017 w 539578"/>
                <a:gd name="connsiteY24" fmla="*/ 290858 h 706331"/>
                <a:gd name="connsiteX25" fmla="*/ 509822 w 539578"/>
                <a:gd name="connsiteY25" fmla="*/ 207791 h 706331"/>
                <a:gd name="connsiteX26" fmla="*/ 194750 w 539578"/>
                <a:gd name="connsiteY26" fmla="*/ 25791 h 706331"/>
                <a:gd name="connsiteX27" fmla="*/ 294484 w 539578"/>
                <a:gd name="connsiteY27" fmla="*/ 145675 h 706331"/>
                <a:gd name="connsiteX28" fmla="*/ 265599 w 539578"/>
                <a:gd name="connsiteY28" fmla="*/ 241442 h 706331"/>
                <a:gd name="connsiteX29" fmla="*/ 194717 w 539578"/>
                <a:gd name="connsiteY29" fmla="*/ 25757 h 706331"/>
                <a:gd name="connsiteX30" fmla="*/ 30254 w 539578"/>
                <a:gd name="connsiteY30" fmla="*/ 267952 h 706331"/>
                <a:gd name="connsiteX31" fmla="*/ 183116 w 539578"/>
                <a:gd name="connsiteY31" fmla="*/ 305275 h 706331"/>
                <a:gd name="connsiteX32" fmla="*/ 30254 w 539578"/>
                <a:gd name="connsiteY32" fmla="*/ 267952 h 7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9578" h="706331">
                  <a:moveTo>
                    <a:pt x="406020" y="692046"/>
                  </a:moveTo>
                  <a:cubicBezTo>
                    <a:pt x="390148" y="650546"/>
                    <a:pt x="307564" y="454163"/>
                    <a:pt x="218624" y="318008"/>
                  </a:cubicBezTo>
                  <a:cubicBezTo>
                    <a:pt x="237253" y="307094"/>
                    <a:pt x="254671" y="293687"/>
                    <a:pt x="269735" y="277822"/>
                  </a:cubicBezTo>
                  <a:cubicBezTo>
                    <a:pt x="288229" y="291060"/>
                    <a:pt x="307833" y="302075"/>
                    <a:pt x="327739" y="310193"/>
                  </a:cubicBezTo>
                  <a:cubicBezTo>
                    <a:pt x="333893" y="354893"/>
                    <a:pt x="352521" y="487443"/>
                    <a:pt x="353093" y="489431"/>
                  </a:cubicBezTo>
                  <a:cubicBezTo>
                    <a:pt x="360861" y="517322"/>
                    <a:pt x="383793" y="575698"/>
                    <a:pt x="394789" y="615143"/>
                  </a:cubicBezTo>
                  <a:cubicBezTo>
                    <a:pt x="411333" y="674429"/>
                    <a:pt x="403599" y="649873"/>
                    <a:pt x="418831" y="694876"/>
                  </a:cubicBezTo>
                  <a:cubicBezTo>
                    <a:pt x="423034" y="700905"/>
                    <a:pt x="431306" y="702421"/>
                    <a:pt x="437359" y="698211"/>
                  </a:cubicBezTo>
                  <a:cubicBezTo>
                    <a:pt x="443378" y="694000"/>
                    <a:pt x="444857" y="685680"/>
                    <a:pt x="440688" y="679650"/>
                  </a:cubicBezTo>
                  <a:cubicBezTo>
                    <a:pt x="426868" y="631750"/>
                    <a:pt x="413787" y="575058"/>
                    <a:pt x="397412" y="529348"/>
                  </a:cubicBezTo>
                  <a:cubicBezTo>
                    <a:pt x="372663" y="460361"/>
                    <a:pt x="364828" y="392721"/>
                    <a:pt x="355682" y="319557"/>
                  </a:cubicBezTo>
                  <a:cubicBezTo>
                    <a:pt x="428448" y="338724"/>
                    <a:pt x="500642" y="315515"/>
                    <a:pt x="534907" y="216886"/>
                  </a:cubicBezTo>
                  <a:cubicBezTo>
                    <a:pt x="578183" y="92318"/>
                    <a:pt x="306085" y="44115"/>
                    <a:pt x="324276" y="279877"/>
                  </a:cubicBezTo>
                  <a:cubicBezTo>
                    <a:pt x="311397" y="273746"/>
                    <a:pt x="298754" y="266234"/>
                    <a:pt x="286582" y="257644"/>
                  </a:cubicBezTo>
                  <a:cubicBezTo>
                    <a:pt x="303798" y="233930"/>
                    <a:pt x="316038" y="205871"/>
                    <a:pt x="320342" y="173499"/>
                  </a:cubicBezTo>
                  <a:cubicBezTo>
                    <a:pt x="337323" y="46608"/>
                    <a:pt x="152651" y="-87357"/>
                    <a:pt x="149255" y="74432"/>
                  </a:cubicBezTo>
                  <a:cubicBezTo>
                    <a:pt x="147876" y="141229"/>
                    <a:pt x="190379" y="211765"/>
                    <a:pt x="248383" y="261080"/>
                  </a:cubicBezTo>
                  <a:cubicBezTo>
                    <a:pt x="235000" y="274217"/>
                    <a:pt x="219532" y="285536"/>
                    <a:pt x="203123" y="294934"/>
                  </a:cubicBezTo>
                  <a:cubicBezTo>
                    <a:pt x="126457" y="184918"/>
                    <a:pt x="47706" y="128227"/>
                    <a:pt x="4833" y="260204"/>
                  </a:cubicBezTo>
                  <a:cubicBezTo>
                    <a:pt x="-26002" y="355129"/>
                    <a:pt x="96866" y="376653"/>
                    <a:pt x="198584" y="328551"/>
                  </a:cubicBezTo>
                  <a:cubicBezTo>
                    <a:pt x="282110" y="459418"/>
                    <a:pt x="364593" y="659540"/>
                    <a:pt x="379523" y="694000"/>
                  </a:cubicBezTo>
                  <a:cubicBezTo>
                    <a:pt x="380061" y="701343"/>
                    <a:pt x="386450" y="706834"/>
                    <a:pt x="393780" y="706295"/>
                  </a:cubicBezTo>
                  <a:cubicBezTo>
                    <a:pt x="401110" y="705756"/>
                    <a:pt x="406591" y="699356"/>
                    <a:pt x="406053" y="692013"/>
                  </a:cubicBezTo>
                  <a:moveTo>
                    <a:pt x="509822" y="207791"/>
                  </a:moveTo>
                  <a:cubicBezTo>
                    <a:pt x="479794" y="294159"/>
                    <a:pt x="415872" y="310968"/>
                    <a:pt x="352017" y="290858"/>
                  </a:cubicBezTo>
                  <a:cubicBezTo>
                    <a:pt x="326731" y="82449"/>
                    <a:pt x="539110" y="123578"/>
                    <a:pt x="509822" y="207791"/>
                  </a:cubicBezTo>
                  <a:moveTo>
                    <a:pt x="194750" y="25791"/>
                  </a:moveTo>
                  <a:cubicBezTo>
                    <a:pt x="230494" y="18481"/>
                    <a:pt x="290718" y="98921"/>
                    <a:pt x="294484" y="145675"/>
                  </a:cubicBezTo>
                  <a:cubicBezTo>
                    <a:pt x="297476" y="182796"/>
                    <a:pt x="285674" y="214932"/>
                    <a:pt x="265599" y="241442"/>
                  </a:cubicBezTo>
                  <a:cubicBezTo>
                    <a:pt x="195625" y="182224"/>
                    <a:pt x="150331" y="89590"/>
                    <a:pt x="194717" y="25757"/>
                  </a:cubicBezTo>
                  <a:moveTo>
                    <a:pt x="30254" y="267952"/>
                  </a:moveTo>
                  <a:cubicBezTo>
                    <a:pt x="61660" y="171613"/>
                    <a:pt x="121547" y="215606"/>
                    <a:pt x="183116" y="305275"/>
                  </a:cubicBezTo>
                  <a:cubicBezTo>
                    <a:pt x="101406" y="343070"/>
                    <a:pt x="8364" y="334985"/>
                    <a:pt x="30254" y="267952"/>
                  </a:cubicBezTo>
                </a:path>
              </a:pathLst>
            </a:custGeom>
            <a:solidFill>
              <a:srgbClr val="009AD8"/>
            </a:solidFill>
            <a:ln w="3351" cap="flat">
              <a:noFill/>
              <a:prstDash val="solid"/>
              <a:miter/>
            </a:ln>
          </p:spPr>
          <p:txBody>
            <a:bodyPr rtlCol="0" anchor="ctr"/>
            <a:lstStyle/>
            <a:p>
              <a:endParaRPr lang="en-US"/>
            </a:p>
          </p:txBody>
        </p:sp>
        <p:sp>
          <p:nvSpPr>
            <p:cNvPr id="30" name="Freeform 13">
              <a:extLst>
                <a:ext uri="{FF2B5EF4-FFF2-40B4-BE49-F238E27FC236}">
                  <a16:creationId xmlns:a16="http://schemas.microsoft.com/office/drawing/2014/main" id="{0F1F9FDC-3C03-1F3B-F120-E5B227E01E08}"/>
                </a:ext>
              </a:extLst>
            </p:cNvPr>
            <p:cNvSpPr/>
            <p:nvPr/>
          </p:nvSpPr>
          <p:spPr>
            <a:xfrm>
              <a:off x="8589230" y="657039"/>
              <a:ext cx="117035" cy="126833"/>
            </a:xfrm>
            <a:custGeom>
              <a:avLst/>
              <a:gdLst>
                <a:gd name="connsiteX0" fmla="*/ 9268 w 117035"/>
                <a:gd name="connsiteY0" fmla="*/ 126206 h 126833"/>
                <a:gd name="connsiteX1" fmla="*/ 25980 w 117035"/>
                <a:gd name="connsiteY1" fmla="*/ 117549 h 126833"/>
                <a:gd name="connsiteX2" fmla="*/ 112364 w 117035"/>
                <a:gd name="connsiteY2" fmla="*/ 23501 h 126833"/>
                <a:gd name="connsiteX3" fmla="*/ 113877 w 117035"/>
                <a:gd name="connsiteY3" fmla="*/ 4704 h 126833"/>
                <a:gd name="connsiteX4" fmla="*/ 95114 w 117035"/>
                <a:gd name="connsiteY4" fmla="*/ 3188 h 126833"/>
                <a:gd name="connsiteX5" fmla="*/ 626 w 117035"/>
                <a:gd name="connsiteY5" fmla="*/ 109465 h 126833"/>
                <a:gd name="connsiteX6" fmla="*/ 9268 w 117035"/>
                <a:gd name="connsiteY6" fmla="*/ 126206 h 12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35" h="126833">
                  <a:moveTo>
                    <a:pt x="9268" y="126206"/>
                  </a:moveTo>
                  <a:cubicBezTo>
                    <a:pt x="16262" y="128429"/>
                    <a:pt x="23761" y="124556"/>
                    <a:pt x="25980" y="117549"/>
                  </a:cubicBezTo>
                  <a:cubicBezTo>
                    <a:pt x="77595" y="53345"/>
                    <a:pt x="49047" y="84942"/>
                    <a:pt x="112364" y="23501"/>
                  </a:cubicBezTo>
                  <a:cubicBezTo>
                    <a:pt x="117946" y="18717"/>
                    <a:pt x="118618" y="10330"/>
                    <a:pt x="113877" y="4704"/>
                  </a:cubicBezTo>
                  <a:cubicBezTo>
                    <a:pt x="109102" y="-921"/>
                    <a:pt x="100730" y="-1595"/>
                    <a:pt x="95114" y="3188"/>
                  </a:cubicBezTo>
                  <a:cubicBezTo>
                    <a:pt x="26921" y="69312"/>
                    <a:pt x="58429" y="33909"/>
                    <a:pt x="626" y="109465"/>
                  </a:cubicBezTo>
                  <a:cubicBezTo>
                    <a:pt x="-1593" y="116471"/>
                    <a:pt x="2274" y="123983"/>
                    <a:pt x="9268" y="126206"/>
                  </a:cubicBezTo>
                </a:path>
              </a:pathLst>
            </a:custGeom>
            <a:solidFill>
              <a:srgbClr val="009AD8"/>
            </a:solidFill>
            <a:ln w="3351" cap="flat">
              <a:noFill/>
              <a:prstDash val="solid"/>
              <a:miter/>
            </a:ln>
          </p:spPr>
          <p:txBody>
            <a:bodyPr rtlCol="0" anchor="ctr"/>
            <a:lstStyle/>
            <a:p>
              <a:endParaRPr lang="en-US"/>
            </a:p>
          </p:txBody>
        </p:sp>
        <p:sp>
          <p:nvSpPr>
            <p:cNvPr id="31" name="Freeform 14">
              <a:extLst>
                <a:ext uri="{FF2B5EF4-FFF2-40B4-BE49-F238E27FC236}">
                  <a16:creationId xmlns:a16="http://schemas.microsoft.com/office/drawing/2014/main" id="{B53950DE-7118-0152-85B4-1E0C18E896F0}"/>
                </a:ext>
              </a:extLst>
            </p:cNvPr>
            <p:cNvSpPr/>
            <p:nvPr/>
          </p:nvSpPr>
          <p:spPr>
            <a:xfrm>
              <a:off x="8402323" y="498811"/>
              <a:ext cx="102559" cy="154902"/>
            </a:xfrm>
            <a:custGeom>
              <a:avLst/>
              <a:gdLst>
                <a:gd name="connsiteX0" fmla="*/ 25962 w 102559"/>
                <a:gd name="connsiteY0" fmla="*/ 145652 h 154902"/>
                <a:gd name="connsiteX1" fmla="*/ 98492 w 102559"/>
                <a:gd name="connsiteY1" fmla="*/ 22938 h 154902"/>
                <a:gd name="connsiteX2" fmla="*/ 98829 w 102559"/>
                <a:gd name="connsiteY2" fmla="*/ 4074 h 154902"/>
                <a:gd name="connsiteX3" fmla="*/ 80032 w 102559"/>
                <a:gd name="connsiteY3" fmla="*/ 3737 h 154902"/>
                <a:gd name="connsiteX4" fmla="*/ 642 w 102559"/>
                <a:gd name="connsiteY4" fmla="*/ 137534 h 154902"/>
                <a:gd name="connsiteX5" fmla="*/ 9284 w 102559"/>
                <a:gd name="connsiteY5" fmla="*/ 154275 h 154902"/>
                <a:gd name="connsiteX6" fmla="*/ 25996 w 102559"/>
                <a:gd name="connsiteY6" fmla="*/ 145618 h 1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59" h="154902">
                  <a:moveTo>
                    <a:pt x="25962" y="145652"/>
                  </a:moveTo>
                  <a:cubicBezTo>
                    <a:pt x="67994" y="60496"/>
                    <a:pt x="43884" y="101424"/>
                    <a:pt x="98492" y="22938"/>
                  </a:cubicBezTo>
                  <a:cubicBezTo>
                    <a:pt x="103772" y="17817"/>
                    <a:pt x="103940" y="9396"/>
                    <a:pt x="98829" y="4074"/>
                  </a:cubicBezTo>
                  <a:cubicBezTo>
                    <a:pt x="93717" y="-1215"/>
                    <a:pt x="85311" y="-1383"/>
                    <a:pt x="80032" y="3737"/>
                  </a:cubicBezTo>
                  <a:cubicBezTo>
                    <a:pt x="19674" y="89499"/>
                    <a:pt x="46036" y="44833"/>
                    <a:pt x="642" y="137534"/>
                  </a:cubicBezTo>
                  <a:cubicBezTo>
                    <a:pt x="-1611" y="144540"/>
                    <a:pt x="2256" y="152052"/>
                    <a:pt x="9284" y="154275"/>
                  </a:cubicBezTo>
                  <a:cubicBezTo>
                    <a:pt x="16278" y="156499"/>
                    <a:pt x="23776" y="152625"/>
                    <a:pt x="25996" y="145618"/>
                  </a:cubicBezTo>
                </a:path>
              </a:pathLst>
            </a:custGeom>
            <a:solidFill>
              <a:srgbClr val="009AD8"/>
            </a:solidFill>
            <a:ln w="3351" cap="flat">
              <a:noFill/>
              <a:prstDash val="solid"/>
              <a:miter/>
            </a:ln>
          </p:spPr>
          <p:txBody>
            <a:bodyPr rtlCol="0" anchor="ctr"/>
            <a:lstStyle/>
            <a:p>
              <a:endParaRPr lang="en-US"/>
            </a:p>
          </p:txBody>
        </p:sp>
        <p:sp>
          <p:nvSpPr>
            <p:cNvPr id="32" name="Freeform 15">
              <a:extLst>
                <a:ext uri="{FF2B5EF4-FFF2-40B4-BE49-F238E27FC236}">
                  <a16:creationId xmlns:a16="http://schemas.microsoft.com/office/drawing/2014/main" id="{7A813C27-5CDB-9F49-9421-609B51464AE0}"/>
                </a:ext>
              </a:extLst>
            </p:cNvPr>
            <p:cNvSpPr/>
            <p:nvPr/>
          </p:nvSpPr>
          <p:spPr>
            <a:xfrm>
              <a:off x="8248165" y="421940"/>
              <a:ext cx="52779" cy="182560"/>
            </a:xfrm>
            <a:custGeom>
              <a:avLst/>
              <a:gdLst>
                <a:gd name="connsiteX0" fmla="*/ 9234 w 52779"/>
                <a:gd name="connsiteY0" fmla="*/ 181933 h 182560"/>
                <a:gd name="connsiteX1" fmla="*/ 25946 w 52779"/>
                <a:gd name="connsiteY1" fmla="*/ 173276 h 182560"/>
                <a:gd name="connsiteX2" fmla="*/ 52779 w 52779"/>
                <a:gd name="connsiteY2" fmla="*/ 13407 h 182560"/>
                <a:gd name="connsiteX3" fmla="*/ 39565 w 52779"/>
                <a:gd name="connsiteY3" fmla="*/ 0 h 182560"/>
                <a:gd name="connsiteX4" fmla="*/ 26182 w 52779"/>
                <a:gd name="connsiteY4" fmla="*/ 13238 h 182560"/>
                <a:gd name="connsiteX5" fmla="*/ 626 w 52779"/>
                <a:gd name="connsiteY5" fmla="*/ 165158 h 182560"/>
                <a:gd name="connsiteX6" fmla="*/ 9268 w 52779"/>
                <a:gd name="connsiteY6" fmla="*/ 181899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 h="182560">
                  <a:moveTo>
                    <a:pt x="9234" y="181933"/>
                  </a:moveTo>
                  <a:cubicBezTo>
                    <a:pt x="16228" y="184156"/>
                    <a:pt x="23727" y="180282"/>
                    <a:pt x="25946" y="173276"/>
                  </a:cubicBezTo>
                  <a:cubicBezTo>
                    <a:pt x="46491" y="66663"/>
                    <a:pt x="37581" y="119952"/>
                    <a:pt x="52779" y="13407"/>
                  </a:cubicBezTo>
                  <a:cubicBezTo>
                    <a:pt x="52813" y="6063"/>
                    <a:pt x="46895" y="34"/>
                    <a:pt x="39565" y="0"/>
                  </a:cubicBezTo>
                  <a:cubicBezTo>
                    <a:pt x="32234" y="-34"/>
                    <a:pt x="26215" y="5895"/>
                    <a:pt x="26182" y="13238"/>
                  </a:cubicBezTo>
                  <a:cubicBezTo>
                    <a:pt x="11454" y="114260"/>
                    <a:pt x="19961" y="63597"/>
                    <a:pt x="626" y="165158"/>
                  </a:cubicBezTo>
                  <a:cubicBezTo>
                    <a:pt x="-1593" y="172164"/>
                    <a:pt x="2274" y="179676"/>
                    <a:pt x="9268" y="181899"/>
                  </a:cubicBezTo>
                </a:path>
              </a:pathLst>
            </a:custGeom>
            <a:solidFill>
              <a:srgbClr val="009AD8"/>
            </a:solidFill>
            <a:ln w="3351" cap="flat">
              <a:noFill/>
              <a:prstDash val="solid"/>
              <a:miter/>
            </a:ln>
          </p:spPr>
          <p:txBody>
            <a:bodyPr rtlCol="0" anchor="ctr"/>
            <a:lstStyle/>
            <a:p>
              <a:endParaRPr lang="en-US"/>
            </a:p>
          </p:txBody>
        </p:sp>
        <p:sp>
          <p:nvSpPr>
            <p:cNvPr id="33" name="Freeform 16">
              <a:extLst>
                <a:ext uri="{FF2B5EF4-FFF2-40B4-BE49-F238E27FC236}">
                  <a16:creationId xmlns:a16="http://schemas.microsoft.com/office/drawing/2014/main" id="{E36D881A-E45C-A3F8-99B4-5040E12403A6}"/>
                </a:ext>
              </a:extLst>
            </p:cNvPr>
            <p:cNvSpPr/>
            <p:nvPr/>
          </p:nvSpPr>
          <p:spPr>
            <a:xfrm>
              <a:off x="8006594" y="453762"/>
              <a:ext cx="77973" cy="178004"/>
            </a:xfrm>
            <a:custGeom>
              <a:avLst/>
              <a:gdLst>
                <a:gd name="connsiteX0" fmla="*/ 631 w 77973"/>
                <a:gd name="connsiteY0" fmla="*/ 17459 h 178004"/>
                <a:gd name="connsiteX1" fmla="*/ 51372 w 77973"/>
                <a:gd name="connsiteY1" fmla="*/ 164999 h 178004"/>
                <a:gd name="connsiteX2" fmla="*/ 64991 w 77973"/>
                <a:gd name="connsiteY2" fmla="*/ 178001 h 178004"/>
                <a:gd name="connsiteX3" fmla="*/ 77970 w 77973"/>
                <a:gd name="connsiteY3" fmla="*/ 164359 h 178004"/>
                <a:gd name="connsiteX4" fmla="*/ 25951 w 77973"/>
                <a:gd name="connsiteY4" fmla="*/ 9206 h 178004"/>
                <a:gd name="connsiteX5" fmla="*/ 9172 w 77973"/>
                <a:gd name="connsiteY5" fmla="*/ 650 h 178004"/>
                <a:gd name="connsiteX6" fmla="*/ 665 w 77973"/>
                <a:gd name="connsiteY6" fmla="*/ 17459 h 1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73" h="178004">
                  <a:moveTo>
                    <a:pt x="631" y="17459"/>
                  </a:moveTo>
                  <a:cubicBezTo>
                    <a:pt x="37384" y="118884"/>
                    <a:pt x="20571" y="69670"/>
                    <a:pt x="51372" y="164999"/>
                  </a:cubicBezTo>
                  <a:cubicBezTo>
                    <a:pt x="51540" y="172342"/>
                    <a:pt x="57660" y="178170"/>
                    <a:pt x="64991" y="178001"/>
                  </a:cubicBezTo>
                  <a:cubicBezTo>
                    <a:pt x="72321" y="177833"/>
                    <a:pt x="78138" y="171702"/>
                    <a:pt x="77970" y="164359"/>
                  </a:cubicBezTo>
                  <a:cubicBezTo>
                    <a:pt x="46059" y="60811"/>
                    <a:pt x="63377" y="112518"/>
                    <a:pt x="25951" y="9206"/>
                  </a:cubicBezTo>
                  <a:cubicBezTo>
                    <a:pt x="23665" y="2199"/>
                    <a:pt x="16166" y="-1607"/>
                    <a:pt x="9172" y="650"/>
                  </a:cubicBezTo>
                  <a:cubicBezTo>
                    <a:pt x="2178" y="2940"/>
                    <a:pt x="-1622" y="10452"/>
                    <a:pt x="665" y="17459"/>
                  </a:cubicBezTo>
                </a:path>
              </a:pathLst>
            </a:custGeom>
            <a:solidFill>
              <a:srgbClr val="009AD8"/>
            </a:solidFill>
            <a:ln w="3351" cap="flat">
              <a:noFill/>
              <a:prstDash val="solid"/>
              <a:miter/>
            </a:ln>
          </p:spPr>
          <p:txBody>
            <a:bodyPr rtlCol="0" anchor="ctr"/>
            <a:lstStyle/>
            <a:p>
              <a:endParaRPr lang="en-US"/>
            </a:p>
          </p:txBody>
        </p:sp>
        <p:sp>
          <p:nvSpPr>
            <p:cNvPr id="34" name="Freeform 17">
              <a:extLst>
                <a:ext uri="{FF2B5EF4-FFF2-40B4-BE49-F238E27FC236}">
                  <a16:creationId xmlns:a16="http://schemas.microsoft.com/office/drawing/2014/main" id="{AFAD838E-5D9C-C35B-74B7-C0D2EBB0FADE}"/>
                </a:ext>
              </a:extLst>
            </p:cNvPr>
            <p:cNvSpPr/>
            <p:nvPr/>
          </p:nvSpPr>
          <p:spPr>
            <a:xfrm>
              <a:off x="7736593" y="584567"/>
              <a:ext cx="135778" cy="143656"/>
            </a:xfrm>
            <a:custGeom>
              <a:avLst/>
              <a:gdLst>
                <a:gd name="connsiteX0" fmla="*/ 5898 w 135778"/>
                <a:gd name="connsiteY0" fmla="*/ 2227 h 143656"/>
                <a:gd name="connsiteX1" fmla="*/ 2233 w 135778"/>
                <a:gd name="connsiteY1" fmla="*/ 20720 h 143656"/>
                <a:gd name="connsiteX2" fmla="*/ 119418 w 135778"/>
                <a:gd name="connsiteY2" fmla="*/ 143300 h 143656"/>
                <a:gd name="connsiteX3" fmla="*/ 135424 w 135778"/>
                <a:gd name="connsiteY3" fmla="*/ 133363 h 143656"/>
                <a:gd name="connsiteX4" fmla="*/ 125505 w 135778"/>
                <a:gd name="connsiteY4" fmla="*/ 117362 h 143656"/>
                <a:gd name="connsiteX5" fmla="*/ 24393 w 135778"/>
                <a:gd name="connsiteY5" fmla="*/ 5933 h 143656"/>
                <a:gd name="connsiteX6" fmla="*/ 5932 w 135778"/>
                <a:gd name="connsiteY6" fmla="*/ 2261 h 14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778" h="143656">
                  <a:moveTo>
                    <a:pt x="5898" y="2227"/>
                  </a:moveTo>
                  <a:cubicBezTo>
                    <a:pt x="-188" y="6303"/>
                    <a:pt x="-1835" y="14590"/>
                    <a:pt x="2233" y="20720"/>
                  </a:cubicBezTo>
                  <a:cubicBezTo>
                    <a:pt x="48233" y="75122"/>
                    <a:pt x="65483" y="102406"/>
                    <a:pt x="119418" y="143300"/>
                  </a:cubicBezTo>
                  <a:cubicBezTo>
                    <a:pt x="126581" y="144984"/>
                    <a:pt x="133743" y="140538"/>
                    <a:pt x="135424" y="133363"/>
                  </a:cubicBezTo>
                  <a:cubicBezTo>
                    <a:pt x="137106" y="126188"/>
                    <a:pt x="132633" y="119013"/>
                    <a:pt x="125505" y="117362"/>
                  </a:cubicBezTo>
                  <a:cubicBezTo>
                    <a:pt x="83910" y="78288"/>
                    <a:pt x="62961" y="51374"/>
                    <a:pt x="24393" y="5933"/>
                  </a:cubicBezTo>
                  <a:cubicBezTo>
                    <a:pt x="20324" y="-198"/>
                    <a:pt x="12052" y="-1849"/>
                    <a:pt x="5932" y="2261"/>
                  </a:cubicBezTo>
                </a:path>
              </a:pathLst>
            </a:custGeom>
            <a:solidFill>
              <a:srgbClr val="009AD8"/>
            </a:solidFill>
            <a:ln w="3351" cap="flat">
              <a:noFill/>
              <a:prstDash val="solid"/>
              <a:miter/>
            </a:ln>
          </p:spPr>
          <p:txBody>
            <a:bodyPr rtlCol="0" anchor="ctr"/>
            <a:lstStyle/>
            <a:p>
              <a:endParaRPr lang="en-US"/>
            </a:p>
          </p:txBody>
        </p:sp>
        <p:sp>
          <p:nvSpPr>
            <p:cNvPr id="35" name="Freeform 18">
              <a:extLst>
                <a:ext uri="{FF2B5EF4-FFF2-40B4-BE49-F238E27FC236}">
                  <a16:creationId xmlns:a16="http://schemas.microsoft.com/office/drawing/2014/main" id="{D65433BF-E359-3E40-2B4A-05E18D3F66B9}"/>
                </a:ext>
              </a:extLst>
            </p:cNvPr>
            <p:cNvSpPr/>
            <p:nvPr/>
          </p:nvSpPr>
          <p:spPr>
            <a:xfrm>
              <a:off x="7603529" y="800189"/>
              <a:ext cx="175432" cy="74195"/>
            </a:xfrm>
            <a:custGeom>
              <a:avLst/>
              <a:gdLst>
                <a:gd name="connsiteX0" fmla="*/ 174807 w 175432"/>
                <a:gd name="connsiteY0" fmla="*/ 64911 h 74195"/>
                <a:gd name="connsiteX1" fmla="*/ 166165 w 175432"/>
                <a:gd name="connsiteY1" fmla="*/ 48169 h 74195"/>
                <a:gd name="connsiteX2" fmla="*/ 17338 w 175432"/>
                <a:gd name="connsiteY2" fmla="*/ 640 h 74195"/>
                <a:gd name="connsiteX3" fmla="*/ 626 w 175432"/>
                <a:gd name="connsiteY3" fmla="*/ 9297 h 74195"/>
                <a:gd name="connsiteX4" fmla="*/ 9268 w 175432"/>
                <a:gd name="connsiteY4" fmla="*/ 26038 h 74195"/>
                <a:gd name="connsiteX5" fmla="*/ 158095 w 175432"/>
                <a:gd name="connsiteY5" fmla="*/ 73568 h 74195"/>
                <a:gd name="connsiteX6" fmla="*/ 174807 w 175432"/>
                <a:gd name="connsiteY6" fmla="*/ 64911 h 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432" h="74195">
                  <a:moveTo>
                    <a:pt x="174807" y="64911"/>
                  </a:moveTo>
                  <a:cubicBezTo>
                    <a:pt x="177026" y="57904"/>
                    <a:pt x="173159" y="50393"/>
                    <a:pt x="166165" y="48169"/>
                  </a:cubicBezTo>
                  <a:lnTo>
                    <a:pt x="17338" y="640"/>
                  </a:lnTo>
                  <a:cubicBezTo>
                    <a:pt x="10344" y="-1617"/>
                    <a:pt x="2845" y="2290"/>
                    <a:pt x="626" y="9297"/>
                  </a:cubicBezTo>
                  <a:cubicBezTo>
                    <a:pt x="-1593" y="16303"/>
                    <a:pt x="2274" y="23815"/>
                    <a:pt x="9268" y="26038"/>
                  </a:cubicBezTo>
                  <a:lnTo>
                    <a:pt x="158095" y="73568"/>
                  </a:lnTo>
                  <a:cubicBezTo>
                    <a:pt x="165089" y="75791"/>
                    <a:pt x="172587" y="71917"/>
                    <a:pt x="174807" y="64911"/>
                  </a:cubicBezTo>
                </a:path>
              </a:pathLst>
            </a:custGeom>
            <a:solidFill>
              <a:srgbClr val="009AD8"/>
            </a:solidFill>
            <a:ln w="3351" cap="flat">
              <a:noFill/>
              <a:prstDash val="solid"/>
              <a:miter/>
            </a:ln>
          </p:spPr>
          <p:txBody>
            <a:bodyPr rtlCol="0" anchor="ctr"/>
            <a:lstStyle/>
            <a:p>
              <a:endParaRPr lang="en-US"/>
            </a:p>
          </p:txBody>
        </p:sp>
        <p:sp>
          <p:nvSpPr>
            <p:cNvPr id="36" name="Freeform 19">
              <a:extLst>
                <a:ext uri="{FF2B5EF4-FFF2-40B4-BE49-F238E27FC236}">
                  <a16:creationId xmlns:a16="http://schemas.microsoft.com/office/drawing/2014/main" id="{E2498EA3-3666-DED2-F48B-EC76ED772275}"/>
                </a:ext>
              </a:extLst>
            </p:cNvPr>
            <p:cNvSpPr/>
            <p:nvPr/>
          </p:nvSpPr>
          <p:spPr>
            <a:xfrm>
              <a:off x="7643510" y="1023955"/>
              <a:ext cx="173061" cy="32951"/>
            </a:xfrm>
            <a:custGeom>
              <a:avLst/>
              <a:gdLst>
                <a:gd name="connsiteX0" fmla="*/ 626 w 173061"/>
                <a:gd name="connsiteY0" fmla="*/ 9435 h 32951"/>
                <a:gd name="connsiteX1" fmla="*/ 9268 w 173061"/>
                <a:gd name="connsiteY1" fmla="*/ 26177 h 32951"/>
                <a:gd name="connsiteX2" fmla="*/ 160079 w 173061"/>
                <a:gd name="connsiteY2" fmla="*/ 26648 h 32951"/>
                <a:gd name="connsiteX3" fmla="*/ 173058 w 173061"/>
                <a:gd name="connsiteY3" fmla="*/ 13006 h 32951"/>
                <a:gd name="connsiteX4" fmla="*/ 159440 w 173061"/>
                <a:gd name="connsiteY4" fmla="*/ 4 h 32951"/>
                <a:gd name="connsiteX5" fmla="*/ 17372 w 173061"/>
                <a:gd name="connsiteY5" fmla="*/ 778 h 32951"/>
                <a:gd name="connsiteX6" fmla="*/ 660 w 173061"/>
                <a:gd name="connsiteY6" fmla="*/ 9435 h 3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 h="32951">
                  <a:moveTo>
                    <a:pt x="626" y="9435"/>
                  </a:moveTo>
                  <a:cubicBezTo>
                    <a:pt x="-1593" y="16442"/>
                    <a:pt x="2274" y="23954"/>
                    <a:pt x="9268" y="26177"/>
                  </a:cubicBezTo>
                  <a:cubicBezTo>
                    <a:pt x="77528" y="38270"/>
                    <a:pt x="93601" y="31432"/>
                    <a:pt x="160079" y="26648"/>
                  </a:cubicBezTo>
                  <a:cubicBezTo>
                    <a:pt x="167409" y="26480"/>
                    <a:pt x="173226" y="20349"/>
                    <a:pt x="173058" y="13006"/>
                  </a:cubicBezTo>
                  <a:cubicBezTo>
                    <a:pt x="172890" y="5629"/>
                    <a:pt x="166770" y="-165"/>
                    <a:pt x="159440" y="4"/>
                  </a:cubicBezTo>
                  <a:cubicBezTo>
                    <a:pt x="100023" y="4214"/>
                    <a:pt x="77494" y="11288"/>
                    <a:pt x="17372" y="778"/>
                  </a:cubicBezTo>
                  <a:cubicBezTo>
                    <a:pt x="10378" y="-1479"/>
                    <a:pt x="2879" y="2429"/>
                    <a:pt x="660" y="9435"/>
                  </a:cubicBezTo>
                </a:path>
              </a:pathLst>
            </a:custGeom>
            <a:solidFill>
              <a:srgbClr val="009AD8"/>
            </a:solidFill>
            <a:ln w="3351" cap="flat">
              <a:noFill/>
              <a:prstDash val="solid"/>
              <a:miter/>
            </a:ln>
          </p:spPr>
          <p:txBody>
            <a:bodyPr rtlCol="0" anchor="ctr"/>
            <a:lstStyle/>
            <a:p>
              <a:endParaRPr lang="en-US"/>
            </a:p>
          </p:txBody>
        </p:sp>
        <p:sp>
          <p:nvSpPr>
            <p:cNvPr id="37" name="Freeform 20">
              <a:extLst>
                <a:ext uri="{FF2B5EF4-FFF2-40B4-BE49-F238E27FC236}">
                  <a16:creationId xmlns:a16="http://schemas.microsoft.com/office/drawing/2014/main" id="{4B69C917-A201-0549-BD4D-EC6038507C21}"/>
                </a:ext>
              </a:extLst>
            </p:cNvPr>
            <p:cNvSpPr/>
            <p:nvPr/>
          </p:nvSpPr>
          <p:spPr>
            <a:xfrm>
              <a:off x="7642853" y="1177896"/>
              <a:ext cx="159816" cy="95604"/>
            </a:xfrm>
            <a:custGeom>
              <a:avLst/>
              <a:gdLst>
                <a:gd name="connsiteX0" fmla="*/ 10362 w 159816"/>
                <a:gd name="connsiteY0" fmla="*/ 95264 h 95604"/>
                <a:gd name="connsiteX1" fmla="*/ 24417 w 159816"/>
                <a:gd name="connsiteY1" fmla="*/ 89638 h 95604"/>
                <a:gd name="connsiteX2" fmla="*/ 151253 w 159816"/>
                <a:gd name="connsiteY2" fmla="*/ 25805 h 95604"/>
                <a:gd name="connsiteX3" fmla="*/ 158953 w 159816"/>
                <a:gd name="connsiteY3" fmla="*/ 8592 h 95604"/>
                <a:gd name="connsiteX4" fmla="*/ 141771 w 159816"/>
                <a:gd name="connsiteY4" fmla="*/ 878 h 95604"/>
                <a:gd name="connsiteX5" fmla="*/ 341 w 159816"/>
                <a:gd name="connsiteY5" fmla="*/ 79263 h 95604"/>
                <a:gd name="connsiteX6" fmla="*/ 10362 w 159816"/>
                <a:gd name="connsiteY6" fmla="*/ 95230 h 9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816" h="95604">
                  <a:moveTo>
                    <a:pt x="10362" y="95264"/>
                  </a:moveTo>
                  <a:cubicBezTo>
                    <a:pt x="15910" y="96544"/>
                    <a:pt x="21458" y="94118"/>
                    <a:pt x="24417" y="89638"/>
                  </a:cubicBezTo>
                  <a:cubicBezTo>
                    <a:pt x="45702" y="72796"/>
                    <a:pt x="127782" y="36315"/>
                    <a:pt x="151253" y="25805"/>
                  </a:cubicBezTo>
                  <a:cubicBezTo>
                    <a:pt x="158113" y="23178"/>
                    <a:pt x="161543" y="15498"/>
                    <a:pt x="158953" y="8592"/>
                  </a:cubicBezTo>
                  <a:cubicBezTo>
                    <a:pt x="156331" y="1720"/>
                    <a:pt x="148664" y="-1749"/>
                    <a:pt x="141771" y="878"/>
                  </a:cubicBezTo>
                  <a:cubicBezTo>
                    <a:pt x="124218" y="8693"/>
                    <a:pt x="9286" y="56021"/>
                    <a:pt x="341" y="79263"/>
                  </a:cubicBezTo>
                  <a:cubicBezTo>
                    <a:pt x="-1306" y="86438"/>
                    <a:pt x="3166" y="93579"/>
                    <a:pt x="10362" y="95230"/>
                  </a:cubicBezTo>
                </a:path>
              </a:pathLst>
            </a:custGeom>
            <a:solidFill>
              <a:srgbClr val="009AD8"/>
            </a:solidFill>
            <a:ln w="3351" cap="flat">
              <a:noFill/>
              <a:prstDash val="solid"/>
              <a:miter/>
            </a:ln>
          </p:spPr>
          <p:txBody>
            <a:bodyPr rtlCol="0" anchor="ctr"/>
            <a:lstStyle/>
            <a:p>
              <a:endParaRPr lang="en-US"/>
            </a:p>
          </p:txBody>
        </p:sp>
        <p:sp>
          <p:nvSpPr>
            <p:cNvPr id="38" name="Freeform 21">
              <a:extLst>
                <a:ext uri="{FF2B5EF4-FFF2-40B4-BE49-F238E27FC236}">
                  <a16:creationId xmlns:a16="http://schemas.microsoft.com/office/drawing/2014/main" id="{03F52FCD-7C65-A26C-2BE6-CE3925916A73}"/>
                </a:ext>
              </a:extLst>
            </p:cNvPr>
            <p:cNvSpPr/>
            <p:nvPr/>
          </p:nvSpPr>
          <p:spPr>
            <a:xfrm>
              <a:off x="8306489" y="1780694"/>
              <a:ext cx="272166" cy="257703"/>
            </a:xfrm>
            <a:custGeom>
              <a:avLst/>
              <a:gdLst>
                <a:gd name="connsiteX0" fmla="*/ 12983 w 272166"/>
                <a:gd name="connsiteY0" fmla="*/ 53557 h 257703"/>
                <a:gd name="connsiteX1" fmla="*/ 4 w 272166"/>
                <a:gd name="connsiteY1" fmla="*/ 67200 h 257703"/>
                <a:gd name="connsiteX2" fmla="*/ 24382 w 272166"/>
                <a:gd name="connsiteY2" fmla="*/ 124094 h 257703"/>
                <a:gd name="connsiteX3" fmla="*/ 35344 w 272166"/>
                <a:gd name="connsiteY3" fmla="*/ 145888 h 257703"/>
                <a:gd name="connsiteX4" fmla="*/ 105319 w 272166"/>
                <a:gd name="connsiteY4" fmla="*/ 233671 h 257703"/>
                <a:gd name="connsiteX5" fmla="*/ 271766 w 272166"/>
                <a:gd name="connsiteY5" fmla="*/ 16133 h 257703"/>
                <a:gd name="connsiteX6" fmla="*/ 261577 w 272166"/>
                <a:gd name="connsiteY6" fmla="*/ 301 h 257703"/>
                <a:gd name="connsiteX7" fmla="*/ 245773 w 272166"/>
                <a:gd name="connsiteY7" fmla="*/ 10508 h 257703"/>
                <a:gd name="connsiteX8" fmla="*/ 248093 w 272166"/>
                <a:gd name="connsiteY8" fmla="*/ 80168 h 257703"/>
                <a:gd name="connsiteX9" fmla="*/ 248396 w 272166"/>
                <a:gd name="connsiteY9" fmla="*/ 116616 h 257703"/>
                <a:gd name="connsiteX10" fmla="*/ 205792 w 272166"/>
                <a:gd name="connsiteY10" fmla="*/ 226530 h 257703"/>
                <a:gd name="connsiteX11" fmla="*/ 126604 w 272166"/>
                <a:gd name="connsiteY11" fmla="*/ 215077 h 257703"/>
                <a:gd name="connsiteX12" fmla="*/ 112414 w 272166"/>
                <a:gd name="connsiteY12" fmla="*/ 204904 h 257703"/>
                <a:gd name="connsiteX13" fmla="*/ 63724 w 272166"/>
                <a:gd name="connsiteY13" fmla="*/ 143833 h 257703"/>
                <a:gd name="connsiteX14" fmla="*/ 43549 w 272166"/>
                <a:gd name="connsiteY14" fmla="*/ 104725 h 257703"/>
                <a:gd name="connsiteX15" fmla="*/ 26635 w 272166"/>
                <a:gd name="connsiteY15" fmla="*/ 66593 h 257703"/>
                <a:gd name="connsiteX16" fmla="*/ 20549 w 272166"/>
                <a:gd name="connsiteY16" fmla="*/ 55713 h 257703"/>
                <a:gd name="connsiteX17" fmla="*/ 13017 w 272166"/>
                <a:gd name="connsiteY17" fmla="*/ 53591 h 2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166" h="257703">
                  <a:moveTo>
                    <a:pt x="12983" y="53557"/>
                  </a:moveTo>
                  <a:cubicBezTo>
                    <a:pt x="5653" y="53726"/>
                    <a:pt x="-165" y="59856"/>
                    <a:pt x="4" y="67200"/>
                  </a:cubicBezTo>
                  <a:cubicBezTo>
                    <a:pt x="4846" y="80438"/>
                    <a:pt x="13420" y="101356"/>
                    <a:pt x="24382" y="124094"/>
                  </a:cubicBezTo>
                  <a:cubicBezTo>
                    <a:pt x="27812" y="131235"/>
                    <a:pt x="31511" y="138544"/>
                    <a:pt x="35344" y="145888"/>
                  </a:cubicBezTo>
                  <a:cubicBezTo>
                    <a:pt x="55486" y="184053"/>
                    <a:pt x="80839" y="222050"/>
                    <a:pt x="105319" y="233671"/>
                  </a:cubicBezTo>
                  <a:cubicBezTo>
                    <a:pt x="295942" y="324216"/>
                    <a:pt x="270219" y="138443"/>
                    <a:pt x="271766" y="16133"/>
                  </a:cubicBezTo>
                  <a:cubicBezTo>
                    <a:pt x="273312" y="8925"/>
                    <a:pt x="268739" y="1851"/>
                    <a:pt x="261577" y="301"/>
                  </a:cubicBezTo>
                  <a:cubicBezTo>
                    <a:pt x="254381" y="-1248"/>
                    <a:pt x="247320" y="3333"/>
                    <a:pt x="245773" y="10508"/>
                  </a:cubicBezTo>
                  <a:cubicBezTo>
                    <a:pt x="245470" y="26980"/>
                    <a:pt x="247252" y="52412"/>
                    <a:pt x="248093" y="80168"/>
                  </a:cubicBezTo>
                  <a:cubicBezTo>
                    <a:pt x="248463" y="92093"/>
                    <a:pt x="248631" y="104388"/>
                    <a:pt x="248396" y="116616"/>
                  </a:cubicBezTo>
                  <a:cubicBezTo>
                    <a:pt x="247454" y="168255"/>
                    <a:pt x="239216" y="218075"/>
                    <a:pt x="205792" y="226530"/>
                  </a:cubicBezTo>
                  <a:cubicBezTo>
                    <a:pt x="174789" y="234345"/>
                    <a:pt x="148729" y="228686"/>
                    <a:pt x="126604" y="215077"/>
                  </a:cubicBezTo>
                  <a:cubicBezTo>
                    <a:pt x="121695" y="212045"/>
                    <a:pt x="116953" y="208643"/>
                    <a:pt x="112414" y="204904"/>
                  </a:cubicBezTo>
                  <a:cubicBezTo>
                    <a:pt x="93113" y="189005"/>
                    <a:pt x="77174" y="167109"/>
                    <a:pt x="63724" y="143833"/>
                  </a:cubicBezTo>
                  <a:cubicBezTo>
                    <a:pt x="56259" y="130932"/>
                    <a:pt x="49601" y="117660"/>
                    <a:pt x="43549" y="104725"/>
                  </a:cubicBezTo>
                  <a:cubicBezTo>
                    <a:pt x="37294" y="91318"/>
                    <a:pt x="31713" y="78316"/>
                    <a:pt x="26635" y="66593"/>
                  </a:cubicBezTo>
                  <a:cubicBezTo>
                    <a:pt x="26534" y="62012"/>
                    <a:pt x="24113" y="58037"/>
                    <a:pt x="20549" y="55713"/>
                  </a:cubicBezTo>
                  <a:cubicBezTo>
                    <a:pt x="18397" y="54298"/>
                    <a:pt x="15774" y="53524"/>
                    <a:pt x="13017" y="53591"/>
                  </a:cubicBezTo>
                </a:path>
              </a:pathLst>
            </a:custGeom>
            <a:solidFill>
              <a:srgbClr val="009AD8"/>
            </a:solidFill>
            <a:ln w="3351" cap="flat">
              <a:noFill/>
              <a:prstDash val="solid"/>
              <a:miter/>
            </a:ln>
          </p:spPr>
          <p:txBody>
            <a:bodyPr rtlCol="0" anchor="ctr"/>
            <a:lstStyle/>
            <a:p>
              <a:endParaRPr lang="en-US"/>
            </a:p>
          </p:txBody>
        </p:sp>
        <p:sp>
          <p:nvSpPr>
            <p:cNvPr id="39" name="Freeform 22">
              <a:extLst>
                <a:ext uri="{FF2B5EF4-FFF2-40B4-BE49-F238E27FC236}">
                  <a16:creationId xmlns:a16="http://schemas.microsoft.com/office/drawing/2014/main" id="{58D8305D-C790-81DA-7B8D-A129DDC81575}"/>
                </a:ext>
              </a:extLst>
            </p:cNvPr>
            <p:cNvSpPr/>
            <p:nvPr/>
          </p:nvSpPr>
          <p:spPr>
            <a:xfrm>
              <a:off x="8664970" y="798437"/>
              <a:ext cx="208617" cy="74145"/>
            </a:xfrm>
            <a:custGeom>
              <a:avLst/>
              <a:gdLst>
                <a:gd name="connsiteX0" fmla="*/ 5 w 208617"/>
                <a:gd name="connsiteY0" fmla="*/ 61205 h 74145"/>
                <a:gd name="connsiteX1" fmla="*/ 13691 w 208617"/>
                <a:gd name="connsiteY1" fmla="*/ 74140 h 74145"/>
                <a:gd name="connsiteX2" fmla="*/ 198127 w 208617"/>
                <a:gd name="connsiteY2" fmla="*/ 26375 h 74145"/>
                <a:gd name="connsiteX3" fmla="*/ 208316 w 208617"/>
                <a:gd name="connsiteY3" fmla="*/ 10509 h 74145"/>
                <a:gd name="connsiteX4" fmla="*/ 192478 w 208617"/>
                <a:gd name="connsiteY4" fmla="*/ 303 h 74145"/>
                <a:gd name="connsiteX5" fmla="*/ 12917 w 208617"/>
                <a:gd name="connsiteY5" fmla="*/ 47462 h 74145"/>
                <a:gd name="connsiteX6" fmla="*/ 5 w 208617"/>
                <a:gd name="connsiteY6" fmla="*/ 61172 h 7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17" h="74145">
                  <a:moveTo>
                    <a:pt x="5" y="61205"/>
                  </a:moveTo>
                  <a:cubicBezTo>
                    <a:pt x="240" y="68549"/>
                    <a:pt x="6360" y="74342"/>
                    <a:pt x="13691" y="74140"/>
                  </a:cubicBezTo>
                  <a:cubicBezTo>
                    <a:pt x="104513" y="53795"/>
                    <a:pt x="120116" y="50898"/>
                    <a:pt x="198127" y="26375"/>
                  </a:cubicBezTo>
                  <a:cubicBezTo>
                    <a:pt x="205323" y="24792"/>
                    <a:pt x="209862" y="17718"/>
                    <a:pt x="208316" y="10509"/>
                  </a:cubicBezTo>
                  <a:cubicBezTo>
                    <a:pt x="206735" y="3301"/>
                    <a:pt x="199640" y="-1247"/>
                    <a:pt x="192478" y="303"/>
                  </a:cubicBezTo>
                  <a:cubicBezTo>
                    <a:pt x="119174" y="23006"/>
                    <a:pt x="95737" y="28565"/>
                    <a:pt x="12917" y="47462"/>
                  </a:cubicBezTo>
                  <a:cubicBezTo>
                    <a:pt x="5587" y="47698"/>
                    <a:pt x="-197" y="53828"/>
                    <a:pt x="5" y="61172"/>
                  </a:cubicBezTo>
                </a:path>
              </a:pathLst>
            </a:custGeom>
            <a:solidFill>
              <a:srgbClr val="009AD8"/>
            </a:solidFill>
            <a:ln w="3351" cap="flat">
              <a:noFill/>
              <a:prstDash val="solid"/>
              <a:miter/>
            </a:ln>
          </p:spPr>
          <p:txBody>
            <a:bodyPr rtlCol="0" anchor="ctr"/>
            <a:lstStyle/>
            <a:p>
              <a:endParaRPr lang="en-US"/>
            </a:p>
          </p:txBody>
        </p:sp>
      </p:grpSp>
    </p:spTree>
    <p:extLst>
      <p:ext uri="{BB962C8B-B14F-4D97-AF65-F5344CB8AC3E}">
        <p14:creationId xmlns:p14="http://schemas.microsoft.com/office/powerpoint/2010/main" val="285361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DCCEB7-B4BF-2456-7057-EE65030359FC}"/>
              </a:ext>
            </a:extLst>
          </p:cNvPr>
          <p:cNvSpPr txBox="1">
            <a:spLocks/>
          </p:cNvSpPr>
          <p:nvPr/>
        </p:nvSpPr>
        <p:spPr>
          <a:xfrm>
            <a:off x="660864" y="661628"/>
            <a:ext cx="9139628" cy="9678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a:solidFill>
                <a:srgbClr val="192A67"/>
              </a:solidFill>
              <a:latin typeface="Hind Vadodara" panose="02000000000000000000" pitchFamily="2" charset="0"/>
              <a:cs typeface="Hind Vadodara" panose="02000000000000000000" pitchFamily="2" charset="0"/>
            </a:endParaRPr>
          </a:p>
        </p:txBody>
      </p:sp>
      <p:sp>
        <p:nvSpPr>
          <p:cNvPr id="5" name="TextBox 4">
            <a:extLst>
              <a:ext uri="{FF2B5EF4-FFF2-40B4-BE49-F238E27FC236}">
                <a16:creationId xmlns:a16="http://schemas.microsoft.com/office/drawing/2014/main" id="{BAF2599E-8E54-B22D-5871-F1EF8201A451}"/>
              </a:ext>
            </a:extLst>
          </p:cNvPr>
          <p:cNvSpPr txBox="1"/>
          <p:nvPr/>
        </p:nvSpPr>
        <p:spPr>
          <a:xfrm>
            <a:off x="380055" y="1398524"/>
            <a:ext cx="5995564" cy="477054"/>
          </a:xfrm>
          <a:prstGeom prst="rect">
            <a:avLst/>
          </a:prstGeom>
          <a:noFill/>
        </p:spPr>
        <p:txBody>
          <a:bodyPr wrap="square" rtlCol="0">
            <a:spAutoFit/>
          </a:bodyPr>
          <a:lstStyle/>
          <a:p>
            <a:pPr>
              <a:lnSpc>
                <a:spcPct val="95000"/>
              </a:lnSpc>
              <a:spcBef>
                <a:spcPts val="800"/>
              </a:spcBef>
              <a:spcAft>
                <a:spcPts val="600"/>
              </a:spcAft>
            </a:pPr>
            <a:endParaRPr lang="en-GB" sz="2600" b="1">
              <a:solidFill>
                <a:srgbClr val="192A67"/>
              </a:solidFill>
              <a:latin typeface="Hind Vadodara" panose="02000000000000000000" pitchFamily="2" charset="0"/>
              <a:cs typeface="Hind Vadodara" panose="02000000000000000000" pitchFamily="2" charset="0"/>
            </a:endParaRPr>
          </a:p>
        </p:txBody>
      </p:sp>
      <p:pic>
        <p:nvPicPr>
          <p:cNvPr id="9" name="Picture 8" descr="A person in a purple shirt&#10;&#10;AI-generated content may be incorrect.">
            <a:extLst>
              <a:ext uri="{FF2B5EF4-FFF2-40B4-BE49-F238E27FC236}">
                <a16:creationId xmlns:a16="http://schemas.microsoft.com/office/drawing/2014/main" id="{FCB9D286-B1D9-8247-9BDF-A0311D631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42" y="3429000"/>
            <a:ext cx="3261360" cy="1772725"/>
          </a:xfrm>
          <a:prstGeom prst="rect">
            <a:avLst/>
          </a:prstGeom>
        </p:spPr>
      </p:pic>
      <p:pic>
        <p:nvPicPr>
          <p:cNvPr id="11" name="Picture 10" descr="A group of people posing for a photo&#10;&#10;AI-generated content may be incorrect.">
            <a:extLst>
              <a:ext uri="{FF2B5EF4-FFF2-40B4-BE49-F238E27FC236}">
                <a16:creationId xmlns:a16="http://schemas.microsoft.com/office/drawing/2014/main" id="{D1544772-F19E-1244-E631-E1C818A6E6D5}"/>
              </a:ext>
            </a:extLst>
          </p:cNvPr>
          <p:cNvPicPr>
            <a:picLocks noChangeAspect="1"/>
          </p:cNvPicPr>
          <p:nvPr/>
        </p:nvPicPr>
        <p:blipFill rotWithShape="1">
          <a:blip r:embed="rId4">
            <a:extLst>
              <a:ext uri="{28A0092B-C50C-407E-A947-70E740481C1C}">
                <a14:useLocalDpi xmlns:a14="http://schemas.microsoft.com/office/drawing/2010/main" val="0"/>
              </a:ext>
            </a:extLst>
          </a:blip>
          <a:srcRect l="2175" t="18350" r="155" b="21875"/>
          <a:stretch>
            <a:fillRect/>
          </a:stretch>
        </p:blipFill>
        <p:spPr>
          <a:xfrm>
            <a:off x="6699062" y="5201725"/>
            <a:ext cx="3261359" cy="1329957"/>
          </a:xfrm>
          <a:prstGeom prst="rect">
            <a:avLst/>
          </a:prstGeom>
        </p:spPr>
      </p:pic>
      <p:pic>
        <p:nvPicPr>
          <p:cNvPr id="12" name="Picture 11" descr="A close-up of a magazine&#10;&#10;AI-generated content may be incorrect.">
            <a:extLst>
              <a:ext uri="{FF2B5EF4-FFF2-40B4-BE49-F238E27FC236}">
                <a16:creationId xmlns:a16="http://schemas.microsoft.com/office/drawing/2014/main" id="{8FDE7CBD-8F41-CCCA-9B65-F1F6BB334698}"/>
              </a:ext>
            </a:extLst>
          </p:cNvPr>
          <p:cNvPicPr>
            <a:picLocks noChangeAspect="1"/>
          </p:cNvPicPr>
          <p:nvPr/>
        </p:nvPicPr>
        <p:blipFill>
          <a:blip r:embed="rId5">
            <a:extLst>
              <a:ext uri="{28A0092B-C50C-407E-A947-70E740481C1C}">
                <a14:useLocalDpi xmlns:a14="http://schemas.microsoft.com/office/drawing/2010/main" val="0"/>
              </a:ext>
            </a:extLst>
          </a:blip>
          <a:srcRect r="51656" b="48877"/>
          <a:stretch>
            <a:fillRect/>
          </a:stretch>
        </p:blipFill>
        <p:spPr>
          <a:xfrm>
            <a:off x="6703422" y="1293435"/>
            <a:ext cx="3261360" cy="2135565"/>
          </a:xfrm>
          <a:prstGeom prst="rect">
            <a:avLst/>
          </a:prstGeom>
        </p:spPr>
      </p:pic>
      <p:sp>
        <p:nvSpPr>
          <p:cNvPr id="2" name="Title 1">
            <a:extLst>
              <a:ext uri="{FF2B5EF4-FFF2-40B4-BE49-F238E27FC236}">
                <a16:creationId xmlns:a16="http://schemas.microsoft.com/office/drawing/2014/main" id="{3E7F9FC4-8E64-8914-D086-98C327C25EB2}"/>
              </a:ext>
            </a:extLst>
          </p:cNvPr>
          <p:cNvSpPr txBox="1">
            <a:spLocks/>
          </p:cNvSpPr>
          <p:nvPr/>
        </p:nvSpPr>
        <p:spPr>
          <a:xfrm>
            <a:off x="380055" y="502855"/>
            <a:ext cx="7954047"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92A67"/>
                </a:solidFill>
                <a:latin typeface="Hind Vadodara" panose="02000000000000000000" pitchFamily="2" charset="0"/>
                <a:cs typeface="Hind Vadodara" panose="02000000000000000000" pitchFamily="2" charset="0"/>
              </a:rPr>
              <a:t>Why is she important to me? </a:t>
            </a:r>
          </a:p>
        </p:txBody>
      </p:sp>
      <p:sp>
        <p:nvSpPr>
          <p:cNvPr id="8" name="TextBox 7">
            <a:extLst>
              <a:ext uri="{FF2B5EF4-FFF2-40B4-BE49-F238E27FC236}">
                <a16:creationId xmlns:a16="http://schemas.microsoft.com/office/drawing/2014/main" id="{3B206D16-7F4B-8D8B-427D-F587626EAE27}"/>
              </a:ext>
            </a:extLst>
          </p:cNvPr>
          <p:cNvSpPr txBox="1"/>
          <p:nvPr/>
        </p:nvSpPr>
        <p:spPr>
          <a:xfrm>
            <a:off x="380056" y="1464803"/>
            <a:ext cx="6323366" cy="5037276"/>
          </a:xfrm>
          <a:prstGeom prst="rect">
            <a:avLst/>
          </a:prstGeom>
          <a:noFill/>
        </p:spPr>
        <p:txBody>
          <a:bodyPr wrap="square" rtlCol="0">
            <a:spAutoFit/>
          </a:bodyPr>
          <a:lstStyle/>
          <a:p>
            <a:pPr marL="342900" indent="-342900">
              <a:spcBef>
                <a:spcPts val="800"/>
              </a:spcBef>
              <a:buClr>
                <a:srgbClr val="009AD8"/>
              </a:buClr>
              <a:buSzPct val="80000"/>
              <a:buFont typeface="Arial" panose="020B0604020202020204" pitchFamily="34" charset="0"/>
              <a:buChar char="•"/>
            </a:pPr>
            <a:r>
              <a:rPr lang="en-GB" sz="2800" b="1">
                <a:solidFill>
                  <a:srgbClr val="009AD8"/>
                </a:solidFill>
                <a:latin typeface="Hind Vadodara" panose="02000000000000000000" pitchFamily="2" charset="0"/>
                <a:cs typeface="Hind Vadodara" panose="02000000000000000000" pitchFamily="2" charset="0"/>
              </a:rPr>
              <a:t>Real change can be made because of what you tell Rachel.</a:t>
            </a:r>
          </a:p>
          <a:p>
            <a:pPr marL="342900" indent="-342900">
              <a:spcBef>
                <a:spcPts val="800"/>
              </a:spcBef>
              <a:buClr>
                <a:srgbClr val="009AD8"/>
              </a:buClr>
              <a:buSzPct val="80000"/>
              <a:buFont typeface="Arial" panose="020B0604020202020204" pitchFamily="34" charset="0"/>
              <a:buChar char="•"/>
            </a:pPr>
            <a:r>
              <a:rPr lang="en-GB" sz="2800">
                <a:solidFill>
                  <a:srgbClr val="192A67"/>
                </a:solidFill>
                <a:latin typeface="Hind Vadodara" panose="02000000000000000000" pitchFamily="2" charset="0"/>
                <a:cs typeface="Hind Vadodara" panose="02000000000000000000" pitchFamily="2" charset="0"/>
              </a:rPr>
              <a:t>Young people told her they are </a:t>
            </a:r>
            <a:r>
              <a:rPr lang="en-GB" sz="2800" b="1">
                <a:solidFill>
                  <a:srgbClr val="009AD8"/>
                </a:solidFill>
                <a:latin typeface="Hind Vadodara" panose="02000000000000000000" pitchFamily="2" charset="0"/>
                <a:cs typeface="Hind Vadodara" panose="02000000000000000000" pitchFamily="2" charset="0"/>
              </a:rPr>
              <a:t>worried about their experiences online</a:t>
            </a:r>
            <a:r>
              <a:rPr lang="en-GB" sz="2800">
                <a:solidFill>
                  <a:srgbClr val="009AD8"/>
                </a:solidFill>
                <a:latin typeface="Hind Vadodara" panose="02000000000000000000" pitchFamily="2" charset="0"/>
                <a:cs typeface="Hind Vadodara" panose="02000000000000000000" pitchFamily="2" charset="0"/>
              </a:rPr>
              <a:t>, </a:t>
            </a:r>
            <a:r>
              <a:rPr lang="en-GB" sz="2800">
                <a:solidFill>
                  <a:srgbClr val="192A67"/>
                </a:solidFill>
                <a:latin typeface="Hind Vadodara" panose="02000000000000000000" pitchFamily="2" charset="0"/>
                <a:cs typeface="Hind Vadodara" panose="02000000000000000000" pitchFamily="2" charset="0"/>
              </a:rPr>
              <a:t>especially in terms of harmful content and pressures around appearance.</a:t>
            </a:r>
          </a:p>
          <a:p>
            <a:pPr marL="342900" indent="-342900">
              <a:spcBef>
                <a:spcPts val="800"/>
              </a:spcBef>
              <a:buClr>
                <a:srgbClr val="009AD8"/>
              </a:buClr>
              <a:buSzPct val="80000"/>
              <a:buFont typeface="Arial" panose="020B0604020202020204" pitchFamily="34" charset="0"/>
              <a:buChar char="•"/>
            </a:pPr>
            <a:r>
              <a:rPr lang="en-GB" sz="2800">
                <a:solidFill>
                  <a:srgbClr val="192A67"/>
                </a:solidFill>
                <a:latin typeface="Hind Vadodara" panose="02000000000000000000" pitchFamily="2" charset="0"/>
                <a:cs typeface="Hind Vadodara" panose="02000000000000000000" pitchFamily="2" charset="0"/>
              </a:rPr>
              <a:t>Rachel is now </a:t>
            </a:r>
            <a:r>
              <a:rPr lang="en-GB" sz="2800" b="1">
                <a:solidFill>
                  <a:srgbClr val="009AD8"/>
                </a:solidFill>
                <a:latin typeface="Hind Vadodara" panose="02000000000000000000" pitchFamily="2" charset="0"/>
                <a:cs typeface="Hind Vadodara" panose="02000000000000000000" pitchFamily="2" charset="0"/>
              </a:rPr>
              <a:t>working with the Government on harmful content regulation, via the Online Safety Act, to make you safer online.</a:t>
            </a:r>
          </a:p>
        </p:txBody>
      </p:sp>
    </p:spTree>
    <p:extLst>
      <p:ext uri="{BB962C8B-B14F-4D97-AF65-F5344CB8AC3E}">
        <p14:creationId xmlns:p14="http://schemas.microsoft.com/office/powerpoint/2010/main" val="314923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7F7E4CF-BE64-8FBB-0981-5BD1C1E12D13}"/>
              </a:ext>
            </a:extLst>
          </p:cNvPr>
          <p:cNvSpPr txBox="1">
            <a:spLocks/>
          </p:cNvSpPr>
          <p:nvPr/>
        </p:nvSpPr>
        <p:spPr>
          <a:xfrm>
            <a:off x="380055" y="502855"/>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Now, the Children’s Commissioner needs to hear from you! </a:t>
            </a:r>
          </a:p>
        </p:txBody>
      </p:sp>
      <p:pic>
        <p:nvPicPr>
          <p:cNvPr id="4" name="Online Media 3" title="The Children's Commissioner launches The Big Future (video for 11-18s)">
            <a:hlinkClick r:id="" action="ppaction://media"/>
            <a:extLst>
              <a:ext uri="{FF2B5EF4-FFF2-40B4-BE49-F238E27FC236}">
                <a16:creationId xmlns:a16="http://schemas.microsoft.com/office/drawing/2014/main" id="{F8FC58BC-70A4-BACA-0069-D44868080A05}"/>
              </a:ext>
            </a:extLst>
          </p:cNvPr>
          <p:cNvPicPr>
            <a:picLocks noRot="1" noChangeAspect="1"/>
          </p:cNvPicPr>
          <p:nvPr>
            <a:videoFile r:link="rId1"/>
          </p:nvPr>
        </p:nvPicPr>
        <p:blipFill>
          <a:blip r:embed="rId4"/>
          <a:stretch>
            <a:fillRect/>
          </a:stretch>
        </p:blipFill>
        <p:spPr>
          <a:xfrm>
            <a:off x="508000" y="1859280"/>
            <a:ext cx="7714827" cy="4358877"/>
          </a:xfrm>
          <a:prstGeom prst="rect">
            <a:avLst/>
          </a:prstGeom>
        </p:spPr>
      </p:pic>
      <p:sp>
        <p:nvSpPr>
          <p:cNvPr id="6" name="TextBox 5">
            <a:extLst>
              <a:ext uri="{FF2B5EF4-FFF2-40B4-BE49-F238E27FC236}">
                <a16:creationId xmlns:a16="http://schemas.microsoft.com/office/drawing/2014/main" id="{55053A29-76F5-8642-83DA-999082C5F8E2}"/>
              </a:ext>
            </a:extLst>
          </p:cNvPr>
          <p:cNvSpPr txBox="1"/>
          <p:nvPr/>
        </p:nvSpPr>
        <p:spPr>
          <a:xfrm>
            <a:off x="508000" y="6292427"/>
            <a:ext cx="7938347" cy="369332"/>
          </a:xfrm>
          <a:prstGeom prst="rect">
            <a:avLst/>
          </a:prstGeom>
          <a:noFill/>
        </p:spPr>
        <p:txBody>
          <a:bodyPr wrap="square" rtlCol="0">
            <a:spAutoFit/>
          </a:bodyPr>
          <a:lstStyle/>
          <a:p>
            <a:r>
              <a:rPr lang="en-GB" b="1" dirty="0">
                <a:solidFill>
                  <a:srgbClr val="009AD8"/>
                </a:solidFill>
                <a:latin typeface="Hind Vadodara" panose="02000000000000000000" pitchFamily="2" charset="0"/>
                <a:cs typeface="Hind Vadodara" panose="02000000000000000000" pitchFamily="2" charset="0"/>
                <a:hlinkClick r:id="rId5">
                  <a:extLst>
                    <a:ext uri="{A12FA001-AC4F-418D-AE19-62706E023703}">
                      <ahyp:hlinkClr xmlns:ahyp="http://schemas.microsoft.com/office/drawing/2018/hyperlinkcolor" val="tx"/>
                    </a:ext>
                  </a:extLst>
                </a:hlinkClick>
              </a:rPr>
              <a:t>https://youtu.be/LxzqlU8l5Es </a:t>
            </a:r>
            <a:endParaRPr lang="en-GB" b="1" dirty="0">
              <a:solidFill>
                <a:srgbClr val="009AD8"/>
              </a:solidFill>
              <a:latin typeface="Hind Vadodara" panose="02000000000000000000" pitchFamily="2" charset="0"/>
              <a:cs typeface="Hind Vadodara" panose="02000000000000000000" pitchFamily="2" charset="0"/>
            </a:endParaRPr>
          </a:p>
        </p:txBody>
      </p:sp>
    </p:spTree>
    <p:extLst>
      <p:ext uri="{BB962C8B-B14F-4D97-AF65-F5344CB8AC3E}">
        <p14:creationId xmlns:p14="http://schemas.microsoft.com/office/powerpoint/2010/main" val="402115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CECDBC-B6F8-C501-0E02-00FE2DFCDBF1}"/>
              </a:ext>
            </a:extLst>
          </p:cNvPr>
          <p:cNvSpPr txBox="1">
            <a:spLocks/>
          </p:cNvSpPr>
          <p:nvPr/>
        </p:nvSpPr>
        <p:spPr>
          <a:xfrm>
            <a:off x="380055" y="502855"/>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Have your say in The Big Future survey</a:t>
            </a:r>
          </a:p>
        </p:txBody>
      </p:sp>
      <p:pic>
        <p:nvPicPr>
          <p:cNvPr id="28" name="Graphic 27">
            <a:extLst>
              <a:ext uri="{FF2B5EF4-FFF2-40B4-BE49-F238E27FC236}">
                <a16:creationId xmlns:a16="http://schemas.microsoft.com/office/drawing/2014/main" id="{6382A6D4-C1CD-3EC1-D2D8-5AF3C56C0C0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78851" y="1223511"/>
            <a:ext cx="2414847" cy="4923474"/>
          </a:xfrm>
          <a:prstGeom prst="rect">
            <a:avLst/>
          </a:prstGeom>
        </p:spPr>
      </p:pic>
      <p:sp>
        <p:nvSpPr>
          <p:cNvPr id="10" name="TextBox 9">
            <a:extLst>
              <a:ext uri="{FF2B5EF4-FFF2-40B4-BE49-F238E27FC236}">
                <a16:creationId xmlns:a16="http://schemas.microsoft.com/office/drawing/2014/main" id="{71384641-672A-9E57-197B-416CD971C0E2}"/>
              </a:ext>
            </a:extLst>
          </p:cNvPr>
          <p:cNvSpPr txBox="1"/>
          <p:nvPr/>
        </p:nvSpPr>
        <p:spPr>
          <a:xfrm>
            <a:off x="380055" y="2019437"/>
            <a:ext cx="8134358" cy="4606389"/>
          </a:xfrm>
          <a:prstGeom prst="rect">
            <a:avLst/>
          </a:prstGeom>
          <a:noFill/>
        </p:spPr>
        <p:txBody>
          <a:bodyPr wrap="square" rtlCol="0">
            <a:spAutoFit/>
          </a:bodyPr>
          <a:lstStyle/>
          <a:p>
            <a:pPr marL="342900" indent="-342900">
              <a:spcBef>
                <a:spcPts val="800"/>
              </a:spcBef>
              <a:buClr>
                <a:srgbClr val="009AD8"/>
              </a:buClr>
              <a:buSzPct val="80000"/>
              <a:buFont typeface="Arial" panose="020B0604020202020204" pitchFamily="34" charset="0"/>
              <a:buChar char="•"/>
            </a:pPr>
            <a:r>
              <a:rPr lang="en-GB" sz="2800">
                <a:solidFill>
                  <a:srgbClr val="192A67"/>
                </a:solidFill>
                <a:latin typeface="Hind Vadodara" panose="02000000000000000000" pitchFamily="2" charset="0"/>
                <a:cs typeface="Hind Vadodara" panose="02000000000000000000" pitchFamily="2" charset="0"/>
              </a:rPr>
              <a:t>Rachel has launched </a:t>
            </a:r>
            <a:r>
              <a:rPr lang="en-GB" sz="2800" b="1">
                <a:solidFill>
                  <a:srgbClr val="009AD8"/>
                </a:solidFill>
                <a:latin typeface="Hind Vadodara" panose="02000000000000000000" pitchFamily="2" charset="0"/>
                <a:cs typeface="Hind Vadodara" panose="02000000000000000000" pitchFamily="2" charset="0"/>
              </a:rPr>
              <a:t>The Big Future survey </a:t>
            </a:r>
            <a:r>
              <a:rPr lang="en-GB" sz="2800">
                <a:solidFill>
                  <a:srgbClr val="192A67"/>
                </a:solidFill>
                <a:latin typeface="Hind Vadodara" panose="02000000000000000000" pitchFamily="2" charset="0"/>
                <a:cs typeface="Hind Vadodara" panose="02000000000000000000" pitchFamily="2" charset="0"/>
              </a:rPr>
              <a:t>to hear from children and young people across England. </a:t>
            </a:r>
          </a:p>
          <a:p>
            <a:pPr marL="342900" indent="-342900">
              <a:spcBef>
                <a:spcPts val="800"/>
              </a:spcBef>
              <a:buClr>
                <a:srgbClr val="009AD8"/>
              </a:buClr>
              <a:buSzPct val="80000"/>
              <a:buFont typeface="Arial" panose="020B0604020202020204" pitchFamily="34" charset="0"/>
              <a:buChar char="•"/>
            </a:pPr>
            <a:r>
              <a:rPr lang="en-GB" sz="2800">
                <a:solidFill>
                  <a:srgbClr val="192A67"/>
                </a:solidFill>
                <a:latin typeface="Hind Vadodara" panose="02000000000000000000" pitchFamily="2" charset="0"/>
                <a:cs typeface="Hind Vadodara" panose="02000000000000000000" pitchFamily="2" charset="0"/>
              </a:rPr>
              <a:t>She wants to know </a:t>
            </a:r>
            <a:r>
              <a:rPr lang="en-GB" sz="2800" b="1">
                <a:solidFill>
                  <a:srgbClr val="009AD8"/>
                </a:solidFill>
                <a:latin typeface="Hind Vadodara" panose="02000000000000000000" pitchFamily="2" charset="0"/>
                <a:cs typeface="Hind Vadodara" panose="02000000000000000000" pitchFamily="2" charset="0"/>
              </a:rPr>
              <a:t>how to make your lives better in the future</a:t>
            </a:r>
            <a:r>
              <a:rPr lang="en-GB" sz="2800">
                <a:solidFill>
                  <a:srgbClr val="192A67"/>
                </a:solidFill>
                <a:latin typeface="Hind Vadodara" panose="02000000000000000000" pitchFamily="2" charset="0"/>
                <a:cs typeface="Hind Vadodara" panose="02000000000000000000" pitchFamily="2" charset="0"/>
              </a:rPr>
              <a:t>, the big challenges growing up, and how prepared you feel to vote and be adults.</a:t>
            </a:r>
          </a:p>
          <a:p>
            <a:pPr marL="342900" indent="-342900">
              <a:spcBef>
                <a:spcPts val="800"/>
              </a:spcBef>
              <a:buClr>
                <a:srgbClr val="009AD8"/>
              </a:buClr>
              <a:buSzPct val="80000"/>
              <a:buFont typeface="Arial" panose="020B0604020202020204" pitchFamily="34" charset="0"/>
              <a:buChar char="•"/>
            </a:pPr>
            <a:r>
              <a:rPr lang="en-GB" sz="2800" b="1">
                <a:solidFill>
                  <a:srgbClr val="009AD8"/>
                </a:solidFill>
                <a:latin typeface="Hind Vadodara" panose="02000000000000000000" pitchFamily="2" charset="0"/>
                <a:cs typeface="Hind Vadodara" panose="02000000000000000000" pitchFamily="2" charset="0"/>
              </a:rPr>
              <a:t>She will take your thoughts, opinions and ideas to decision-makers and politicians </a:t>
            </a:r>
            <a:r>
              <a:rPr lang="en-GB" sz="2800">
                <a:solidFill>
                  <a:srgbClr val="192A67"/>
                </a:solidFill>
                <a:latin typeface="Hind Vadodara" panose="02000000000000000000" pitchFamily="2" charset="0"/>
                <a:cs typeface="Hind Vadodara" panose="02000000000000000000" pitchFamily="2" charset="0"/>
              </a:rPr>
              <a:t>to make sure the government hear your voices. </a:t>
            </a:r>
          </a:p>
        </p:txBody>
      </p:sp>
    </p:spTree>
    <p:extLst>
      <p:ext uri="{BB962C8B-B14F-4D97-AF65-F5344CB8AC3E}">
        <p14:creationId xmlns:p14="http://schemas.microsoft.com/office/powerpoint/2010/main" val="1880597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8860A-B84A-573E-836F-327699EAC7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A1471C1-0FCC-B1AB-1B31-6DF824A9FFD8}"/>
              </a:ext>
            </a:extLst>
          </p:cNvPr>
          <p:cNvSpPr txBox="1">
            <a:spLocks/>
          </p:cNvSpPr>
          <p:nvPr/>
        </p:nvSpPr>
        <p:spPr>
          <a:xfrm>
            <a:off x="380055" y="502855"/>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192A67"/>
                </a:solidFill>
                <a:latin typeface="Hind Vadodara" panose="02000000000000000000" pitchFamily="2" charset="0"/>
                <a:cs typeface="Hind Vadodara" panose="02000000000000000000" pitchFamily="2" charset="0"/>
              </a:rPr>
              <a:t>Before we answer the Big Future Survey, let’s get thinking!</a:t>
            </a:r>
          </a:p>
        </p:txBody>
      </p:sp>
      <p:sp>
        <p:nvSpPr>
          <p:cNvPr id="10" name="TextBox 9">
            <a:extLst>
              <a:ext uri="{FF2B5EF4-FFF2-40B4-BE49-F238E27FC236}">
                <a16:creationId xmlns:a16="http://schemas.microsoft.com/office/drawing/2014/main" id="{695E6B76-02B7-7F42-CECC-8579DFD70F56}"/>
              </a:ext>
            </a:extLst>
          </p:cNvPr>
          <p:cNvSpPr txBox="1"/>
          <p:nvPr/>
        </p:nvSpPr>
        <p:spPr>
          <a:xfrm>
            <a:off x="380055" y="2019437"/>
            <a:ext cx="8134358" cy="4154984"/>
          </a:xfrm>
          <a:prstGeom prst="rect">
            <a:avLst/>
          </a:prstGeom>
          <a:noFill/>
        </p:spPr>
        <p:txBody>
          <a:bodyPr wrap="square" rtlCol="0">
            <a:spAutoFit/>
          </a:bodyPr>
          <a:lstStyle/>
          <a:p>
            <a:pPr marL="514350" indent="-514350">
              <a:spcBef>
                <a:spcPts val="800"/>
              </a:spcBef>
              <a:buClr>
                <a:srgbClr val="009AD8"/>
              </a:buClr>
              <a:buSzPct val="80000"/>
              <a:buFont typeface="+mj-lt"/>
              <a:buAutoNum type="arabicPeriod"/>
            </a:pPr>
            <a:r>
              <a:rPr lang="en-GB" sz="2800" b="1">
                <a:solidFill>
                  <a:srgbClr val="009AD8"/>
                </a:solidFill>
                <a:latin typeface="Hind Vadodara" panose="02000000000000000000" pitchFamily="2" charset="0"/>
                <a:cs typeface="Hind Vadodara" panose="02000000000000000000" pitchFamily="2" charset="0"/>
              </a:rPr>
              <a:t>Think about your local area</a:t>
            </a:r>
            <a:r>
              <a:rPr lang="en-GB" sz="2800">
                <a:solidFill>
                  <a:srgbClr val="009AD8"/>
                </a:solidFill>
                <a:latin typeface="Hind Vadodara" panose="02000000000000000000" pitchFamily="2" charset="0"/>
                <a:cs typeface="Hind Vadodara" panose="02000000000000000000" pitchFamily="2" charset="0"/>
              </a:rPr>
              <a:t> (where you live).</a:t>
            </a:r>
          </a:p>
          <a:p>
            <a:pPr marL="800100" lvl="1" indent="-342900">
              <a:spcBef>
                <a:spcPts val="800"/>
              </a:spcBef>
              <a:buClr>
                <a:srgbClr val="009AD8"/>
              </a:buClr>
              <a:buSzPct val="80000"/>
              <a:buFont typeface="Arial" panose="020B0604020202020204" pitchFamily="34" charset="0"/>
              <a:buChar char="•"/>
            </a:pPr>
            <a:r>
              <a:rPr lang="en-GB" sz="2800" b="1">
                <a:solidFill>
                  <a:srgbClr val="192A67"/>
                </a:solidFill>
                <a:latin typeface="Hind Vadodara" panose="02000000000000000000" pitchFamily="2" charset="0"/>
                <a:cs typeface="Hind Vadodara" panose="02000000000000000000" pitchFamily="2" charset="0"/>
              </a:rPr>
              <a:t>What’s good about living here? </a:t>
            </a:r>
          </a:p>
          <a:p>
            <a:pPr marL="800100" lvl="1" indent="-342900">
              <a:spcBef>
                <a:spcPts val="800"/>
              </a:spcBef>
              <a:buClr>
                <a:srgbClr val="009AD8"/>
              </a:buClr>
              <a:buSzPct val="80000"/>
              <a:buFont typeface="Arial" panose="020B0604020202020204" pitchFamily="34" charset="0"/>
              <a:buChar char="•"/>
            </a:pPr>
            <a:r>
              <a:rPr lang="en-GB" sz="2800" b="1">
                <a:solidFill>
                  <a:srgbClr val="192A67"/>
                </a:solidFill>
                <a:latin typeface="Hind Vadodara" panose="02000000000000000000" pitchFamily="2" charset="0"/>
                <a:cs typeface="Hind Vadodara" panose="02000000000000000000" pitchFamily="2" charset="0"/>
              </a:rPr>
              <a:t>What would you change to make it better?</a:t>
            </a:r>
          </a:p>
          <a:p>
            <a:pPr lvl="1">
              <a:spcBef>
                <a:spcPts val="800"/>
              </a:spcBef>
              <a:buClr>
                <a:srgbClr val="009AD8"/>
              </a:buClr>
              <a:buSzPct val="80000"/>
            </a:pPr>
            <a:endParaRPr lang="en-GB" sz="2800">
              <a:solidFill>
                <a:srgbClr val="192A67"/>
              </a:solidFill>
              <a:latin typeface="Hind Vadodara" panose="02000000000000000000" pitchFamily="2" charset="0"/>
              <a:cs typeface="Hind Vadodara" panose="02000000000000000000" pitchFamily="2" charset="0"/>
            </a:endParaRPr>
          </a:p>
          <a:p>
            <a:pPr marL="514350" indent="-514350">
              <a:spcBef>
                <a:spcPts val="800"/>
              </a:spcBef>
              <a:buClr>
                <a:srgbClr val="009AD8"/>
              </a:buClr>
              <a:buSzPct val="80000"/>
              <a:buFont typeface="+mj-lt"/>
              <a:buAutoNum type="arabicPeriod"/>
            </a:pPr>
            <a:r>
              <a:rPr lang="en-GB" sz="2800" b="1">
                <a:solidFill>
                  <a:srgbClr val="009AD8"/>
                </a:solidFill>
                <a:latin typeface="Hind Vadodara" panose="02000000000000000000" pitchFamily="2" charset="0"/>
                <a:cs typeface="Hind Vadodara" panose="02000000000000000000" pitchFamily="2" charset="0"/>
              </a:rPr>
              <a:t>Think about yourself.</a:t>
            </a:r>
            <a:endParaRPr lang="en-GB" sz="2800">
              <a:solidFill>
                <a:srgbClr val="192A67"/>
              </a:solidFill>
              <a:latin typeface="Hind Vadodara" panose="02000000000000000000" pitchFamily="2" charset="0"/>
              <a:cs typeface="Hind Vadodara" panose="02000000000000000000" pitchFamily="2" charset="0"/>
            </a:endParaRPr>
          </a:p>
          <a:p>
            <a:pPr marL="800100" lvl="1" indent="-342900">
              <a:spcBef>
                <a:spcPts val="800"/>
              </a:spcBef>
              <a:buClr>
                <a:srgbClr val="009AD8"/>
              </a:buClr>
              <a:buSzPct val="80000"/>
              <a:buFont typeface="Arial" panose="020B0604020202020204" pitchFamily="34" charset="0"/>
              <a:buChar char="•"/>
            </a:pPr>
            <a:r>
              <a:rPr lang="en-GB" sz="2800" b="1">
                <a:solidFill>
                  <a:srgbClr val="192A67"/>
                </a:solidFill>
                <a:latin typeface="Hind Vadodara" panose="02000000000000000000" pitchFamily="2" charset="0"/>
                <a:cs typeface="Hind Vadodara" panose="02000000000000000000" pitchFamily="2" charset="0"/>
              </a:rPr>
              <a:t>What should the government do to make your future better? </a:t>
            </a:r>
          </a:p>
          <a:p>
            <a:pPr marL="800100" lvl="1" indent="-342900">
              <a:spcBef>
                <a:spcPts val="800"/>
              </a:spcBef>
              <a:buClr>
                <a:srgbClr val="009AD8"/>
              </a:buClr>
              <a:buSzPct val="80000"/>
              <a:buFont typeface="Arial" panose="020B0604020202020204" pitchFamily="34" charset="0"/>
              <a:buChar char="•"/>
            </a:pPr>
            <a:r>
              <a:rPr lang="en-GB" sz="2800" b="1">
                <a:solidFill>
                  <a:srgbClr val="192A67"/>
                </a:solidFill>
                <a:latin typeface="Hind Vadodara" panose="02000000000000000000" pitchFamily="2" charset="0"/>
                <a:cs typeface="Hind Vadodara" panose="02000000000000000000" pitchFamily="2" charset="0"/>
              </a:rPr>
              <a:t>What would improve your life?</a:t>
            </a:r>
          </a:p>
        </p:txBody>
      </p:sp>
      <p:pic>
        <p:nvPicPr>
          <p:cNvPr id="6" name="Graphic 5">
            <a:extLst>
              <a:ext uri="{FF2B5EF4-FFF2-40B4-BE49-F238E27FC236}">
                <a16:creationId xmlns:a16="http://schemas.microsoft.com/office/drawing/2014/main" id="{03A7E5AC-7777-B9B6-C7A3-6011892705F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095146" y="3429000"/>
            <a:ext cx="916231" cy="943179"/>
          </a:xfrm>
          <a:prstGeom prst="rect">
            <a:avLst/>
          </a:prstGeom>
        </p:spPr>
      </p:pic>
      <p:pic>
        <p:nvPicPr>
          <p:cNvPr id="7" name="Graphic 6">
            <a:extLst>
              <a:ext uri="{FF2B5EF4-FFF2-40B4-BE49-F238E27FC236}">
                <a16:creationId xmlns:a16="http://schemas.microsoft.com/office/drawing/2014/main" id="{FFF016AB-DEC9-CD1F-5EB6-15927433DC8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644882" y="5361999"/>
            <a:ext cx="1138508" cy="1241423"/>
          </a:xfrm>
          <a:prstGeom prst="rect">
            <a:avLst/>
          </a:prstGeom>
        </p:spPr>
      </p:pic>
      <p:grpSp>
        <p:nvGrpSpPr>
          <p:cNvPr id="11" name="Group 10">
            <a:extLst>
              <a:ext uri="{FF2B5EF4-FFF2-40B4-BE49-F238E27FC236}">
                <a16:creationId xmlns:a16="http://schemas.microsoft.com/office/drawing/2014/main" id="{B08E04FA-16A5-E6BB-DAC6-31D4B717B6A8}"/>
              </a:ext>
            </a:extLst>
          </p:cNvPr>
          <p:cNvGrpSpPr/>
          <p:nvPr/>
        </p:nvGrpSpPr>
        <p:grpSpPr>
          <a:xfrm>
            <a:off x="8095146" y="1343907"/>
            <a:ext cx="1390999" cy="801723"/>
            <a:chOff x="5413290" y="3105286"/>
            <a:chExt cx="1390999" cy="801723"/>
          </a:xfrm>
        </p:grpSpPr>
        <p:sp>
          <p:nvSpPr>
            <p:cNvPr id="12" name="Freeform 28">
              <a:extLst>
                <a:ext uri="{FF2B5EF4-FFF2-40B4-BE49-F238E27FC236}">
                  <a16:creationId xmlns:a16="http://schemas.microsoft.com/office/drawing/2014/main" id="{5F627628-EAA0-0D85-4A15-A78CBFCFF7A3}"/>
                </a:ext>
              </a:extLst>
            </p:cNvPr>
            <p:cNvSpPr/>
            <p:nvPr/>
          </p:nvSpPr>
          <p:spPr>
            <a:xfrm>
              <a:off x="5643912" y="3277722"/>
              <a:ext cx="358378" cy="566978"/>
            </a:xfrm>
            <a:custGeom>
              <a:avLst/>
              <a:gdLst>
                <a:gd name="connsiteX0" fmla="*/ 355957 w 358378"/>
                <a:gd name="connsiteY0" fmla="*/ 288583 h 566978"/>
                <a:gd name="connsiteX1" fmla="*/ 345441 w 358378"/>
                <a:gd name="connsiteY1" fmla="*/ 257481 h 566978"/>
                <a:gd name="connsiteX2" fmla="*/ 323828 w 358378"/>
                <a:gd name="connsiteY2" fmla="*/ 257963 h 566978"/>
                <a:gd name="connsiteX3" fmla="*/ 307715 w 358378"/>
                <a:gd name="connsiteY3" fmla="*/ 22146 h 566978"/>
                <a:gd name="connsiteX4" fmla="*/ 185857 w 358378"/>
                <a:gd name="connsiteY4" fmla="*/ 208758 h 566978"/>
                <a:gd name="connsiteX5" fmla="*/ 117209 w 358378"/>
                <a:gd name="connsiteY5" fmla="*/ 32449 h 566978"/>
                <a:gd name="connsiteX6" fmla="*/ 98249 w 358378"/>
                <a:gd name="connsiteY6" fmla="*/ 117426 h 566978"/>
                <a:gd name="connsiteX7" fmla="*/ 121695 w 358378"/>
                <a:gd name="connsiteY7" fmla="*/ 92005 h 566978"/>
                <a:gd name="connsiteX8" fmla="*/ 262658 w 358378"/>
                <a:gd name="connsiteY8" fmla="*/ 203895 h 566978"/>
                <a:gd name="connsiteX9" fmla="*/ 270183 w 358378"/>
                <a:gd name="connsiteY9" fmla="*/ 192726 h 566978"/>
                <a:gd name="connsiteX10" fmla="*/ 263574 w 358378"/>
                <a:gd name="connsiteY10" fmla="*/ 308130 h 566978"/>
                <a:gd name="connsiteX11" fmla="*/ 179923 w 358378"/>
                <a:gd name="connsiteY11" fmla="*/ 336344 h 566978"/>
                <a:gd name="connsiteX12" fmla="*/ 34763 w 358378"/>
                <a:gd name="connsiteY12" fmla="*/ 433116 h 566978"/>
                <a:gd name="connsiteX13" fmla="*/ 149916 w 358378"/>
                <a:gd name="connsiteY13" fmla="*/ 558150 h 566978"/>
                <a:gd name="connsiteX14" fmla="*/ 251176 w 358378"/>
                <a:gd name="connsiteY14" fmla="*/ 489013 h 566978"/>
                <a:gd name="connsiteX15" fmla="*/ 313119 w 358378"/>
                <a:gd name="connsiteY15" fmla="*/ 334947 h 566978"/>
                <a:gd name="connsiteX16" fmla="*/ 355957 w 358378"/>
                <a:gd name="connsiteY16" fmla="*/ 288631 h 566978"/>
                <a:gd name="connsiteX17" fmla="*/ 205973 w 358378"/>
                <a:gd name="connsiteY17" fmla="*/ 480780 h 566978"/>
                <a:gd name="connsiteX18" fmla="*/ 56520 w 358378"/>
                <a:gd name="connsiteY18" fmla="*/ 517756 h 566978"/>
                <a:gd name="connsiteX19" fmla="*/ 87154 w 358378"/>
                <a:gd name="connsiteY19" fmla="*/ 450882 h 566978"/>
                <a:gd name="connsiteX20" fmla="*/ 197386 w 358378"/>
                <a:gd name="connsiteY20" fmla="*/ 379338 h 566978"/>
                <a:gd name="connsiteX21" fmla="*/ 255470 w 358378"/>
                <a:gd name="connsiteY21" fmla="*/ 359453 h 566978"/>
                <a:gd name="connsiteX22" fmla="*/ 205925 w 358378"/>
                <a:gd name="connsiteY22" fmla="*/ 480780 h 5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8378" h="566978">
                  <a:moveTo>
                    <a:pt x="355957" y="288583"/>
                  </a:moveTo>
                  <a:cubicBezTo>
                    <a:pt x="361650" y="277076"/>
                    <a:pt x="356970" y="263162"/>
                    <a:pt x="345441" y="257481"/>
                  </a:cubicBezTo>
                  <a:cubicBezTo>
                    <a:pt x="338349" y="253967"/>
                    <a:pt x="330293" y="254400"/>
                    <a:pt x="323828" y="257963"/>
                  </a:cubicBezTo>
                  <a:cubicBezTo>
                    <a:pt x="332849" y="153439"/>
                    <a:pt x="320885" y="54548"/>
                    <a:pt x="307715" y="22146"/>
                  </a:cubicBezTo>
                  <a:cubicBezTo>
                    <a:pt x="267144" y="-77804"/>
                    <a:pt x="247799" y="192003"/>
                    <a:pt x="185857" y="208758"/>
                  </a:cubicBezTo>
                  <a:cubicBezTo>
                    <a:pt x="164389" y="180063"/>
                    <a:pt x="187883" y="-14782"/>
                    <a:pt x="117209" y="32449"/>
                  </a:cubicBezTo>
                  <a:cubicBezTo>
                    <a:pt x="-130851" y="198166"/>
                    <a:pt x="208627" y="246456"/>
                    <a:pt x="98249" y="117426"/>
                  </a:cubicBezTo>
                  <a:cubicBezTo>
                    <a:pt x="105630" y="108471"/>
                    <a:pt x="114025" y="99660"/>
                    <a:pt x="121695" y="92005"/>
                  </a:cubicBezTo>
                  <a:cubicBezTo>
                    <a:pt x="127195" y="166342"/>
                    <a:pt x="148035" y="357094"/>
                    <a:pt x="262658" y="203895"/>
                  </a:cubicBezTo>
                  <a:cubicBezTo>
                    <a:pt x="265407" y="200236"/>
                    <a:pt x="267868" y="196481"/>
                    <a:pt x="270183" y="192726"/>
                  </a:cubicBezTo>
                  <a:cubicBezTo>
                    <a:pt x="269846" y="229894"/>
                    <a:pt x="268157" y="269566"/>
                    <a:pt x="263574" y="308130"/>
                  </a:cubicBezTo>
                  <a:cubicBezTo>
                    <a:pt x="251369" y="310393"/>
                    <a:pt x="227731" y="317085"/>
                    <a:pt x="179923" y="336344"/>
                  </a:cubicBezTo>
                  <a:cubicBezTo>
                    <a:pt x="113108" y="363257"/>
                    <a:pt x="64528" y="398403"/>
                    <a:pt x="34763" y="433116"/>
                  </a:cubicBezTo>
                  <a:cubicBezTo>
                    <a:pt x="-35236" y="514723"/>
                    <a:pt x="-839" y="593922"/>
                    <a:pt x="149916" y="558150"/>
                  </a:cubicBezTo>
                  <a:cubicBezTo>
                    <a:pt x="192659" y="547991"/>
                    <a:pt x="225801" y="523004"/>
                    <a:pt x="251176" y="489013"/>
                  </a:cubicBezTo>
                  <a:cubicBezTo>
                    <a:pt x="282147" y="447560"/>
                    <a:pt x="301685" y="392674"/>
                    <a:pt x="313119" y="334947"/>
                  </a:cubicBezTo>
                  <a:cubicBezTo>
                    <a:pt x="322381" y="325703"/>
                    <a:pt x="335310" y="311356"/>
                    <a:pt x="355957" y="288631"/>
                  </a:cubicBezTo>
                  <a:moveTo>
                    <a:pt x="205973" y="480780"/>
                  </a:moveTo>
                  <a:cubicBezTo>
                    <a:pt x="173893" y="520837"/>
                    <a:pt x="126471" y="539181"/>
                    <a:pt x="56520" y="517756"/>
                  </a:cubicBezTo>
                  <a:cubicBezTo>
                    <a:pt x="28299" y="509138"/>
                    <a:pt x="51551" y="480202"/>
                    <a:pt x="87154" y="450882"/>
                  </a:cubicBezTo>
                  <a:cubicBezTo>
                    <a:pt x="125940" y="418961"/>
                    <a:pt x="179489" y="386511"/>
                    <a:pt x="197386" y="379338"/>
                  </a:cubicBezTo>
                  <a:cubicBezTo>
                    <a:pt x="223823" y="368697"/>
                    <a:pt x="242107" y="362920"/>
                    <a:pt x="255470" y="359453"/>
                  </a:cubicBezTo>
                  <a:cubicBezTo>
                    <a:pt x="245869" y="407214"/>
                    <a:pt x="230384" y="450304"/>
                    <a:pt x="205925" y="480780"/>
                  </a:cubicBezTo>
                </a:path>
              </a:pathLst>
            </a:custGeom>
            <a:solidFill>
              <a:srgbClr val="009AD8"/>
            </a:solidFill>
            <a:ln w="4796" cap="flat">
              <a:noFill/>
              <a:prstDash val="solid"/>
              <a:miter/>
            </a:ln>
          </p:spPr>
          <p:txBody>
            <a:bodyPr rtlCol="0" anchor="ctr"/>
            <a:lstStyle/>
            <a:p>
              <a:endParaRPr lang="en-US"/>
            </a:p>
          </p:txBody>
        </p:sp>
        <p:sp>
          <p:nvSpPr>
            <p:cNvPr id="13" name="Freeform 29">
              <a:extLst>
                <a:ext uri="{FF2B5EF4-FFF2-40B4-BE49-F238E27FC236}">
                  <a16:creationId xmlns:a16="http://schemas.microsoft.com/office/drawing/2014/main" id="{CC9E61B9-5C2F-817F-9300-132CA7AB056E}"/>
                </a:ext>
              </a:extLst>
            </p:cNvPr>
            <p:cNvSpPr/>
            <p:nvPr/>
          </p:nvSpPr>
          <p:spPr>
            <a:xfrm>
              <a:off x="5999038" y="3328195"/>
              <a:ext cx="238304" cy="257891"/>
            </a:xfrm>
            <a:custGeom>
              <a:avLst/>
              <a:gdLst>
                <a:gd name="connsiteX0" fmla="*/ 214253 w 238304"/>
                <a:gd name="connsiteY0" fmla="*/ 198920 h 257891"/>
                <a:gd name="connsiteX1" fmla="*/ 221441 w 238304"/>
                <a:gd name="connsiteY1" fmla="*/ 167096 h 257891"/>
                <a:gd name="connsiteX2" fmla="*/ 189408 w 238304"/>
                <a:gd name="connsiteY2" fmla="*/ 159681 h 257891"/>
                <a:gd name="connsiteX3" fmla="*/ 174454 w 238304"/>
                <a:gd name="connsiteY3" fmla="*/ 174558 h 257891"/>
                <a:gd name="connsiteX4" fmla="*/ 87136 w 238304"/>
                <a:gd name="connsiteY4" fmla="*/ 157755 h 257891"/>
                <a:gd name="connsiteX5" fmla="*/ 120326 w 238304"/>
                <a:gd name="connsiteY5" fmla="*/ 19481 h 257891"/>
                <a:gd name="connsiteX6" fmla="*/ 43236 w 238304"/>
                <a:gd name="connsiteY6" fmla="*/ 120972 h 257891"/>
                <a:gd name="connsiteX7" fmla="*/ 20224 w 238304"/>
                <a:gd name="connsiteY7" fmla="*/ 125979 h 257891"/>
                <a:gd name="connsiteX8" fmla="*/ 204 w 238304"/>
                <a:gd name="connsiteY8" fmla="*/ 152026 h 257891"/>
                <a:gd name="connsiteX9" fmla="*/ 26303 w 238304"/>
                <a:gd name="connsiteY9" fmla="*/ 172006 h 257891"/>
                <a:gd name="connsiteX10" fmla="*/ 44973 w 238304"/>
                <a:gd name="connsiteY10" fmla="*/ 168107 h 257891"/>
                <a:gd name="connsiteX11" fmla="*/ 214350 w 238304"/>
                <a:gd name="connsiteY11" fmla="*/ 198920 h 257891"/>
                <a:gd name="connsiteX12" fmla="*/ 137356 w 238304"/>
                <a:gd name="connsiteY12" fmla="*/ 62138 h 257891"/>
                <a:gd name="connsiteX13" fmla="*/ 136294 w 238304"/>
                <a:gd name="connsiteY13" fmla="*/ 62331 h 257891"/>
                <a:gd name="connsiteX14" fmla="*/ 142855 w 238304"/>
                <a:gd name="connsiteY14" fmla="*/ 60887 h 257891"/>
                <a:gd name="connsiteX15" fmla="*/ 112366 w 238304"/>
                <a:gd name="connsiteY15" fmla="*/ 100221 h 257891"/>
                <a:gd name="connsiteX16" fmla="*/ 137307 w 238304"/>
                <a:gd name="connsiteY16" fmla="*/ 62187 h 25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304" h="257891">
                  <a:moveTo>
                    <a:pt x="214253" y="198920"/>
                  </a:moveTo>
                  <a:cubicBezTo>
                    <a:pt x="224963" y="192083"/>
                    <a:pt x="228147" y="177880"/>
                    <a:pt x="221441" y="167096"/>
                  </a:cubicBezTo>
                  <a:cubicBezTo>
                    <a:pt x="214639" y="156215"/>
                    <a:pt x="200311" y="152893"/>
                    <a:pt x="189408" y="159681"/>
                  </a:cubicBezTo>
                  <a:cubicBezTo>
                    <a:pt x="179808" y="167577"/>
                    <a:pt x="180436" y="166229"/>
                    <a:pt x="174454" y="174558"/>
                  </a:cubicBezTo>
                  <a:cubicBezTo>
                    <a:pt x="87570" y="223811"/>
                    <a:pt x="75895" y="197331"/>
                    <a:pt x="87136" y="157755"/>
                  </a:cubicBezTo>
                  <a:cubicBezTo>
                    <a:pt x="371811" y="80241"/>
                    <a:pt x="177638" y="-49318"/>
                    <a:pt x="120326" y="19481"/>
                  </a:cubicBezTo>
                  <a:cubicBezTo>
                    <a:pt x="71554" y="35418"/>
                    <a:pt x="48012" y="76919"/>
                    <a:pt x="43236" y="120972"/>
                  </a:cubicBezTo>
                  <a:cubicBezTo>
                    <a:pt x="35807" y="122705"/>
                    <a:pt x="28136" y="124391"/>
                    <a:pt x="20224" y="125979"/>
                  </a:cubicBezTo>
                  <a:cubicBezTo>
                    <a:pt x="7489" y="127664"/>
                    <a:pt x="-1484" y="139316"/>
                    <a:pt x="204" y="152026"/>
                  </a:cubicBezTo>
                  <a:cubicBezTo>
                    <a:pt x="1893" y="164736"/>
                    <a:pt x="13567" y="173692"/>
                    <a:pt x="26303" y="172006"/>
                  </a:cubicBezTo>
                  <a:cubicBezTo>
                    <a:pt x="32719" y="170706"/>
                    <a:pt x="38942" y="169407"/>
                    <a:pt x="44973" y="168107"/>
                  </a:cubicBezTo>
                  <a:cubicBezTo>
                    <a:pt x="59300" y="247691"/>
                    <a:pt x="129830" y="307392"/>
                    <a:pt x="214350" y="198920"/>
                  </a:cubicBezTo>
                  <a:moveTo>
                    <a:pt x="137356" y="62138"/>
                  </a:moveTo>
                  <a:lnTo>
                    <a:pt x="136294" y="62331"/>
                  </a:lnTo>
                  <a:lnTo>
                    <a:pt x="142855" y="60887"/>
                  </a:lnTo>
                  <a:cubicBezTo>
                    <a:pt x="215893" y="33251"/>
                    <a:pt x="197658" y="68253"/>
                    <a:pt x="112366" y="100221"/>
                  </a:cubicBezTo>
                  <a:cubicBezTo>
                    <a:pt x="123944" y="79423"/>
                    <a:pt x="135040" y="63390"/>
                    <a:pt x="137307" y="62187"/>
                  </a:cubicBezTo>
                </a:path>
              </a:pathLst>
            </a:custGeom>
            <a:solidFill>
              <a:srgbClr val="009AD8"/>
            </a:solidFill>
            <a:ln w="4796" cap="flat">
              <a:noFill/>
              <a:prstDash val="solid"/>
              <a:miter/>
            </a:ln>
          </p:spPr>
          <p:txBody>
            <a:bodyPr rtlCol="0" anchor="ctr"/>
            <a:lstStyle/>
            <a:p>
              <a:endParaRPr lang="en-US"/>
            </a:p>
          </p:txBody>
        </p:sp>
        <p:sp>
          <p:nvSpPr>
            <p:cNvPr id="14" name="Freeform 30">
              <a:extLst>
                <a:ext uri="{FF2B5EF4-FFF2-40B4-BE49-F238E27FC236}">
                  <a16:creationId xmlns:a16="http://schemas.microsoft.com/office/drawing/2014/main" id="{5B4D7ACF-5939-B706-59AC-F264B41BE070}"/>
                </a:ext>
              </a:extLst>
            </p:cNvPr>
            <p:cNvSpPr/>
            <p:nvPr/>
          </p:nvSpPr>
          <p:spPr>
            <a:xfrm>
              <a:off x="6182906" y="3320214"/>
              <a:ext cx="232177" cy="315463"/>
            </a:xfrm>
            <a:custGeom>
              <a:avLst/>
              <a:gdLst>
                <a:gd name="connsiteX0" fmla="*/ 190838 w 232177"/>
                <a:gd name="connsiteY0" fmla="*/ 110755 h 315463"/>
                <a:gd name="connsiteX1" fmla="*/ 199763 w 232177"/>
                <a:gd name="connsiteY1" fmla="*/ 46481 h 315463"/>
                <a:gd name="connsiteX2" fmla="*/ 225910 w 232177"/>
                <a:gd name="connsiteY2" fmla="*/ 26549 h 315463"/>
                <a:gd name="connsiteX3" fmla="*/ 205938 w 232177"/>
                <a:gd name="connsiteY3" fmla="*/ 454 h 315463"/>
                <a:gd name="connsiteX4" fmla="*/ 172361 w 232177"/>
                <a:gd name="connsiteY4" fmla="*/ 153364 h 315463"/>
                <a:gd name="connsiteX5" fmla="*/ 3515 w 232177"/>
                <a:gd name="connsiteY5" fmla="*/ 279987 h 315463"/>
                <a:gd name="connsiteX6" fmla="*/ 10993 w 232177"/>
                <a:gd name="connsiteY6" fmla="*/ 311955 h 315463"/>
                <a:gd name="connsiteX7" fmla="*/ 43025 w 232177"/>
                <a:gd name="connsiteY7" fmla="*/ 304493 h 315463"/>
                <a:gd name="connsiteX8" fmla="*/ 136373 w 232177"/>
                <a:gd name="connsiteY8" fmla="*/ 258995 h 315463"/>
                <a:gd name="connsiteX9" fmla="*/ 190886 w 232177"/>
                <a:gd name="connsiteY9" fmla="*/ 110755 h 31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177" h="315463">
                  <a:moveTo>
                    <a:pt x="190838" y="110755"/>
                  </a:moveTo>
                  <a:cubicBezTo>
                    <a:pt x="135842" y="87212"/>
                    <a:pt x="48187" y="36370"/>
                    <a:pt x="199763" y="46481"/>
                  </a:cubicBezTo>
                  <a:cubicBezTo>
                    <a:pt x="212499" y="48166"/>
                    <a:pt x="224221" y="39259"/>
                    <a:pt x="225910" y="26549"/>
                  </a:cubicBezTo>
                  <a:cubicBezTo>
                    <a:pt x="227598" y="13838"/>
                    <a:pt x="218674" y="2139"/>
                    <a:pt x="205938" y="454"/>
                  </a:cubicBezTo>
                  <a:cubicBezTo>
                    <a:pt x="64879" y="-8887"/>
                    <a:pt x="16492" y="128810"/>
                    <a:pt x="172361" y="153364"/>
                  </a:cubicBezTo>
                  <a:cubicBezTo>
                    <a:pt x="248632" y="193132"/>
                    <a:pt x="64155" y="221393"/>
                    <a:pt x="3515" y="279987"/>
                  </a:cubicBezTo>
                  <a:cubicBezTo>
                    <a:pt x="-3287" y="290867"/>
                    <a:pt x="90" y="305167"/>
                    <a:pt x="10993" y="311955"/>
                  </a:cubicBezTo>
                  <a:cubicBezTo>
                    <a:pt x="21895" y="318744"/>
                    <a:pt x="36223" y="315373"/>
                    <a:pt x="43025" y="304493"/>
                  </a:cubicBezTo>
                  <a:cubicBezTo>
                    <a:pt x="83548" y="271031"/>
                    <a:pt x="91122" y="265061"/>
                    <a:pt x="136373" y="258995"/>
                  </a:cubicBezTo>
                  <a:cubicBezTo>
                    <a:pt x="260403" y="242337"/>
                    <a:pt x="247233" y="134876"/>
                    <a:pt x="190886" y="110755"/>
                  </a:cubicBezTo>
                </a:path>
              </a:pathLst>
            </a:custGeom>
            <a:solidFill>
              <a:srgbClr val="009AD8"/>
            </a:solidFill>
            <a:ln w="4796" cap="flat">
              <a:noFill/>
              <a:prstDash val="solid"/>
              <a:miter/>
            </a:ln>
          </p:spPr>
          <p:txBody>
            <a:bodyPr rtlCol="0" anchor="ctr"/>
            <a:lstStyle/>
            <a:p>
              <a:endParaRPr lang="en-US"/>
            </a:p>
          </p:txBody>
        </p:sp>
        <p:sp>
          <p:nvSpPr>
            <p:cNvPr id="15" name="Freeform 31">
              <a:extLst>
                <a:ext uri="{FF2B5EF4-FFF2-40B4-BE49-F238E27FC236}">
                  <a16:creationId xmlns:a16="http://schemas.microsoft.com/office/drawing/2014/main" id="{1D3E8678-F42B-BD3A-DE3F-C0B59C9ACF77}"/>
                </a:ext>
              </a:extLst>
            </p:cNvPr>
            <p:cNvSpPr/>
            <p:nvPr/>
          </p:nvSpPr>
          <p:spPr>
            <a:xfrm>
              <a:off x="6493950" y="3105286"/>
              <a:ext cx="125298" cy="350729"/>
            </a:xfrm>
            <a:custGeom>
              <a:avLst/>
              <a:gdLst>
                <a:gd name="connsiteX0" fmla="*/ 205 w 125298"/>
                <a:gd name="connsiteY0" fmla="*/ 324430 h 350729"/>
                <a:gd name="connsiteX1" fmla="*/ 20177 w 125298"/>
                <a:gd name="connsiteY1" fmla="*/ 350525 h 350729"/>
                <a:gd name="connsiteX2" fmla="*/ 46324 w 125298"/>
                <a:gd name="connsiteY2" fmla="*/ 330593 h 350729"/>
                <a:gd name="connsiteX3" fmla="*/ 125248 w 125298"/>
                <a:gd name="connsiteY3" fmla="*/ 104357 h 350729"/>
                <a:gd name="connsiteX4" fmla="*/ 103635 w 125298"/>
                <a:gd name="connsiteY4" fmla="*/ 11292 h 350729"/>
                <a:gd name="connsiteX5" fmla="*/ 71748 w 125298"/>
                <a:gd name="connsiteY5" fmla="*/ 3300 h 350729"/>
                <a:gd name="connsiteX6" fmla="*/ 63739 w 125298"/>
                <a:gd name="connsiteY6" fmla="*/ 35172 h 350729"/>
                <a:gd name="connsiteX7" fmla="*/ 77006 w 125298"/>
                <a:gd name="connsiteY7" fmla="*/ 81007 h 350729"/>
                <a:gd name="connsiteX8" fmla="*/ 157 w 125298"/>
                <a:gd name="connsiteY8" fmla="*/ 324382 h 3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98" h="350729">
                  <a:moveTo>
                    <a:pt x="205" y="324430"/>
                  </a:moveTo>
                  <a:cubicBezTo>
                    <a:pt x="-1483" y="337141"/>
                    <a:pt x="7441" y="348840"/>
                    <a:pt x="20177" y="350525"/>
                  </a:cubicBezTo>
                  <a:cubicBezTo>
                    <a:pt x="32913" y="352210"/>
                    <a:pt x="44636" y="343303"/>
                    <a:pt x="46324" y="330593"/>
                  </a:cubicBezTo>
                  <a:cubicBezTo>
                    <a:pt x="78116" y="247061"/>
                    <a:pt x="123559" y="179464"/>
                    <a:pt x="125248" y="104357"/>
                  </a:cubicBezTo>
                  <a:cubicBezTo>
                    <a:pt x="125923" y="74940"/>
                    <a:pt x="119845" y="44416"/>
                    <a:pt x="103635" y="11292"/>
                  </a:cubicBezTo>
                  <a:cubicBezTo>
                    <a:pt x="97026" y="315"/>
                    <a:pt x="82747" y="-3296"/>
                    <a:pt x="71748" y="3300"/>
                  </a:cubicBezTo>
                  <a:cubicBezTo>
                    <a:pt x="60749" y="9896"/>
                    <a:pt x="57130" y="24147"/>
                    <a:pt x="63739" y="35172"/>
                  </a:cubicBezTo>
                  <a:cubicBezTo>
                    <a:pt x="71120" y="50242"/>
                    <a:pt x="75317" y="65552"/>
                    <a:pt x="77006" y="81007"/>
                  </a:cubicBezTo>
                  <a:cubicBezTo>
                    <a:pt x="85834" y="160062"/>
                    <a:pt x="29584" y="243305"/>
                    <a:pt x="157" y="324382"/>
                  </a:cubicBezTo>
                </a:path>
              </a:pathLst>
            </a:custGeom>
            <a:solidFill>
              <a:srgbClr val="009AD8"/>
            </a:solidFill>
            <a:ln w="4796" cap="flat">
              <a:noFill/>
              <a:prstDash val="solid"/>
              <a:miter/>
            </a:ln>
          </p:spPr>
          <p:txBody>
            <a:bodyPr rtlCol="0" anchor="ctr"/>
            <a:lstStyle/>
            <a:p>
              <a:endParaRPr lang="en-US"/>
            </a:p>
          </p:txBody>
        </p:sp>
        <p:sp>
          <p:nvSpPr>
            <p:cNvPr id="16" name="Freeform 32">
              <a:extLst>
                <a:ext uri="{FF2B5EF4-FFF2-40B4-BE49-F238E27FC236}">
                  <a16:creationId xmlns:a16="http://schemas.microsoft.com/office/drawing/2014/main" id="{F38EAC1C-ADA6-E644-931D-72B2EF2D3E0E}"/>
                </a:ext>
              </a:extLst>
            </p:cNvPr>
            <p:cNvSpPr/>
            <p:nvPr/>
          </p:nvSpPr>
          <p:spPr>
            <a:xfrm>
              <a:off x="6469540" y="3501995"/>
              <a:ext cx="71042" cy="87436"/>
            </a:xfrm>
            <a:custGeom>
              <a:avLst/>
              <a:gdLst>
                <a:gd name="connsiteX0" fmla="*/ 2810 w 71042"/>
                <a:gd name="connsiteY0" fmla="*/ 48471 h 87436"/>
                <a:gd name="connsiteX1" fmla="*/ 832 w 71042"/>
                <a:gd name="connsiteY1" fmla="*/ 57667 h 87436"/>
                <a:gd name="connsiteX2" fmla="*/ 205 w 71042"/>
                <a:gd name="connsiteY2" fmla="*/ 61133 h 87436"/>
                <a:gd name="connsiteX3" fmla="*/ 20177 w 71042"/>
                <a:gd name="connsiteY3" fmla="*/ 87228 h 87436"/>
                <a:gd name="connsiteX4" fmla="*/ 44491 w 71042"/>
                <a:gd name="connsiteY4" fmla="*/ 73747 h 87436"/>
                <a:gd name="connsiteX5" fmla="*/ 2858 w 71042"/>
                <a:gd name="connsiteY5" fmla="*/ 48471 h 8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42" h="87436">
                  <a:moveTo>
                    <a:pt x="2810" y="48471"/>
                  </a:moveTo>
                  <a:cubicBezTo>
                    <a:pt x="1556" y="51360"/>
                    <a:pt x="832" y="54441"/>
                    <a:pt x="832" y="57667"/>
                  </a:cubicBezTo>
                  <a:cubicBezTo>
                    <a:pt x="639" y="58822"/>
                    <a:pt x="398" y="59930"/>
                    <a:pt x="205" y="61133"/>
                  </a:cubicBezTo>
                  <a:cubicBezTo>
                    <a:pt x="-1483" y="73844"/>
                    <a:pt x="7441" y="85543"/>
                    <a:pt x="20177" y="87228"/>
                  </a:cubicBezTo>
                  <a:cubicBezTo>
                    <a:pt x="30597" y="88624"/>
                    <a:pt x="40342" y="82895"/>
                    <a:pt x="44491" y="73747"/>
                  </a:cubicBezTo>
                  <a:cubicBezTo>
                    <a:pt x="113863" y="34798"/>
                    <a:pt x="28282" y="-55812"/>
                    <a:pt x="2858" y="48471"/>
                  </a:cubicBezTo>
                </a:path>
              </a:pathLst>
            </a:custGeom>
            <a:solidFill>
              <a:srgbClr val="009AD8"/>
            </a:solidFill>
            <a:ln w="4796" cap="flat">
              <a:noFill/>
              <a:prstDash val="solid"/>
              <a:miter/>
            </a:ln>
          </p:spPr>
          <p:txBody>
            <a:bodyPr rtlCol="0" anchor="ctr"/>
            <a:lstStyle/>
            <a:p>
              <a:endParaRPr lang="en-US"/>
            </a:p>
          </p:txBody>
        </p:sp>
        <p:sp>
          <p:nvSpPr>
            <p:cNvPr id="17" name="Freeform 33">
              <a:extLst>
                <a:ext uri="{FF2B5EF4-FFF2-40B4-BE49-F238E27FC236}">
                  <a16:creationId xmlns:a16="http://schemas.microsoft.com/office/drawing/2014/main" id="{4DFA21C4-B1C7-696C-5135-915A5D64B545}"/>
                </a:ext>
              </a:extLst>
            </p:cNvPr>
            <p:cNvSpPr/>
            <p:nvPr/>
          </p:nvSpPr>
          <p:spPr>
            <a:xfrm>
              <a:off x="5940268" y="3207657"/>
              <a:ext cx="864021" cy="699352"/>
            </a:xfrm>
            <a:custGeom>
              <a:avLst/>
              <a:gdLst>
                <a:gd name="connsiteX0" fmla="*/ 710191 w 864021"/>
                <a:gd name="connsiteY0" fmla="*/ 43585 h 699352"/>
                <a:gd name="connsiteX1" fmla="*/ 743381 w 864021"/>
                <a:gd name="connsiteY1" fmla="*/ 400439 h 699352"/>
                <a:gd name="connsiteX2" fmla="*/ 743381 w 864021"/>
                <a:gd name="connsiteY2" fmla="*/ 400439 h 699352"/>
                <a:gd name="connsiteX3" fmla="*/ 791575 w 864021"/>
                <a:gd name="connsiteY3" fmla="*/ 644392 h 699352"/>
                <a:gd name="connsiteX4" fmla="*/ 356193 w 864021"/>
                <a:gd name="connsiteY4" fmla="*/ 538520 h 699352"/>
                <a:gd name="connsiteX5" fmla="*/ 26315 w 864021"/>
                <a:gd name="connsiteY5" fmla="*/ 537943 h 699352"/>
                <a:gd name="connsiteX6" fmla="*/ 168 w 864021"/>
                <a:gd name="connsiteY6" fmla="*/ 557875 h 699352"/>
                <a:gd name="connsiteX7" fmla="*/ 554 w 864021"/>
                <a:gd name="connsiteY7" fmla="*/ 565626 h 699352"/>
                <a:gd name="connsiteX8" fmla="*/ 20140 w 864021"/>
                <a:gd name="connsiteY8" fmla="*/ 583970 h 699352"/>
                <a:gd name="connsiteX9" fmla="*/ 365889 w 864021"/>
                <a:gd name="connsiteY9" fmla="*/ 583970 h 699352"/>
                <a:gd name="connsiteX10" fmla="*/ 823270 w 864021"/>
                <a:gd name="connsiteY10" fmla="*/ 699182 h 699352"/>
                <a:gd name="connsiteX11" fmla="*/ 780720 w 864021"/>
                <a:gd name="connsiteY11" fmla="*/ 429567 h 699352"/>
                <a:gd name="connsiteX12" fmla="*/ 732672 w 864021"/>
                <a:gd name="connsiteY12" fmla="*/ 2902 h 699352"/>
                <a:gd name="connsiteX13" fmla="*/ 701073 w 864021"/>
                <a:gd name="connsiteY13" fmla="*/ 12001 h 699352"/>
                <a:gd name="connsiteX14" fmla="*/ 699964 w 864021"/>
                <a:gd name="connsiteY14" fmla="*/ 14553 h 699352"/>
                <a:gd name="connsiteX15" fmla="*/ 710143 w 864021"/>
                <a:gd name="connsiteY15" fmla="*/ 43536 h 69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4021" h="699352">
                  <a:moveTo>
                    <a:pt x="710191" y="43585"/>
                  </a:moveTo>
                  <a:cubicBezTo>
                    <a:pt x="863841" y="134531"/>
                    <a:pt x="832918" y="337031"/>
                    <a:pt x="743381" y="400439"/>
                  </a:cubicBezTo>
                  <a:lnTo>
                    <a:pt x="743381" y="400439"/>
                  </a:lnTo>
                  <a:cubicBezTo>
                    <a:pt x="649840" y="440881"/>
                    <a:pt x="749170" y="584259"/>
                    <a:pt x="791575" y="644392"/>
                  </a:cubicBezTo>
                  <a:cubicBezTo>
                    <a:pt x="568601" y="576411"/>
                    <a:pt x="630544" y="488208"/>
                    <a:pt x="356193" y="538520"/>
                  </a:cubicBezTo>
                  <a:cubicBezTo>
                    <a:pt x="189083" y="569189"/>
                    <a:pt x="222466" y="559367"/>
                    <a:pt x="26315" y="537943"/>
                  </a:cubicBezTo>
                  <a:cubicBezTo>
                    <a:pt x="13579" y="536258"/>
                    <a:pt x="1856" y="545164"/>
                    <a:pt x="168" y="557875"/>
                  </a:cubicBezTo>
                  <a:cubicBezTo>
                    <a:pt x="-170" y="560523"/>
                    <a:pt x="23" y="563171"/>
                    <a:pt x="554" y="565626"/>
                  </a:cubicBezTo>
                  <a:cubicBezTo>
                    <a:pt x="2484" y="575015"/>
                    <a:pt x="10106" y="582622"/>
                    <a:pt x="20140" y="583970"/>
                  </a:cubicBezTo>
                  <a:cubicBezTo>
                    <a:pt x="220874" y="605828"/>
                    <a:pt x="190868" y="615938"/>
                    <a:pt x="365889" y="583970"/>
                  </a:cubicBezTo>
                  <a:cubicBezTo>
                    <a:pt x="652880" y="531491"/>
                    <a:pt x="658572" y="690901"/>
                    <a:pt x="823270" y="699182"/>
                  </a:cubicBezTo>
                  <a:cubicBezTo>
                    <a:pt x="951014" y="705585"/>
                    <a:pt x="679268" y="529902"/>
                    <a:pt x="780720" y="429567"/>
                  </a:cubicBezTo>
                  <a:cubicBezTo>
                    <a:pt x="913289" y="298563"/>
                    <a:pt x="880533" y="90526"/>
                    <a:pt x="732672" y="2902"/>
                  </a:cubicBezTo>
                  <a:cubicBezTo>
                    <a:pt x="721431" y="-3309"/>
                    <a:pt x="707248" y="783"/>
                    <a:pt x="701073" y="12001"/>
                  </a:cubicBezTo>
                  <a:cubicBezTo>
                    <a:pt x="700639" y="12820"/>
                    <a:pt x="700350" y="13686"/>
                    <a:pt x="699964" y="14553"/>
                  </a:cubicBezTo>
                  <a:cubicBezTo>
                    <a:pt x="695622" y="25289"/>
                    <a:pt x="699722" y="37807"/>
                    <a:pt x="710143" y="43536"/>
                  </a:cubicBezTo>
                </a:path>
              </a:pathLst>
            </a:custGeom>
            <a:solidFill>
              <a:srgbClr val="009AD8"/>
            </a:solidFill>
            <a:ln w="4796" cap="flat">
              <a:noFill/>
              <a:prstDash val="solid"/>
              <a:miter/>
            </a:ln>
          </p:spPr>
          <p:txBody>
            <a:bodyPr rtlCol="0" anchor="ctr"/>
            <a:lstStyle/>
            <a:p>
              <a:endParaRPr lang="en-US"/>
            </a:p>
          </p:txBody>
        </p:sp>
        <p:sp>
          <p:nvSpPr>
            <p:cNvPr id="18" name="Freeform 34">
              <a:extLst>
                <a:ext uri="{FF2B5EF4-FFF2-40B4-BE49-F238E27FC236}">
                  <a16:creationId xmlns:a16="http://schemas.microsoft.com/office/drawing/2014/main" id="{057F0AB6-4DAA-4575-D7A2-9E718B1831C3}"/>
                </a:ext>
              </a:extLst>
            </p:cNvPr>
            <p:cNvSpPr/>
            <p:nvPr/>
          </p:nvSpPr>
          <p:spPr>
            <a:xfrm>
              <a:off x="5413290" y="3136942"/>
              <a:ext cx="1089371" cy="554914"/>
            </a:xfrm>
            <a:custGeom>
              <a:avLst/>
              <a:gdLst>
                <a:gd name="connsiteX0" fmla="*/ 3626 w 1089371"/>
                <a:gd name="connsiteY0" fmla="*/ 365090 h 554914"/>
                <a:gd name="connsiteX1" fmla="*/ 190756 w 1089371"/>
                <a:gd name="connsiteY1" fmla="*/ 554879 h 554914"/>
                <a:gd name="connsiteX2" fmla="*/ 206869 w 1089371"/>
                <a:gd name="connsiteY2" fmla="*/ 549487 h 554914"/>
                <a:gd name="connsiteX3" fmla="*/ 215263 w 1089371"/>
                <a:gd name="connsiteY3" fmla="*/ 532925 h 554914"/>
                <a:gd name="connsiteX4" fmla="*/ 193313 w 1089371"/>
                <a:gd name="connsiteY4" fmla="*/ 508467 h 554914"/>
                <a:gd name="connsiteX5" fmla="*/ 49649 w 1089371"/>
                <a:gd name="connsiteY5" fmla="*/ 357964 h 554914"/>
                <a:gd name="connsiteX6" fmla="*/ 1063016 w 1089371"/>
                <a:gd name="connsiteY6" fmla="*/ 66588 h 554914"/>
                <a:gd name="connsiteX7" fmla="*/ 1089163 w 1089371"/>
                <a:gd name="connsiteY7" fmla="*/ 46655 h 554914"/>
                <a:gd name="connsiteX8" fmla="*/ 1083133 w 1089371"/>
                <a:gd name="connsiteY8" fmla="*/ 27927 h 554914"/>
                <a:gd name="connsiteX9" fmla="*/ 1069191 w 1089371"/>
                <a:gd name="connsiteY9" fmla="*/ 20560 h 554914"/>
                <a:gd name="connsiteX10" fmla="*/ 3626 w 1089371"/>
                <a:gd name="connsiteY10" fmla="*/ 365090 h 55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371" h="554914">
                  <a:moveTo>
                    <a:pt x="3626" y="365090"/>
                  </a:moveTo>
                  <a:cubicBezTo>
                    <a:pt x="19449" y="468699"/>
                    <a:pt x="87615" y="537980"/>
                    <a:pt x="190756" y="554879"/>
                  </a:cubicBezTo>
                  <a:cubicBezTo>
                    <a:pt x="196883" y="555216"/>
                    <a:pt x="202479" y="553098"/>
                    <a:pt x="206869" y="549487"/>
                  </a:cubicBezTo>
                  <a:cubicBezTo>
                    <a:pt x="211693" y="545491"/>
                    <a:pt x="214877" y="539665"/>
                    <a:pt x="215263" y="532925"/>
                  </a:cubicBezTo>
                  <a:cubicBezTo>
                    <a:pt x="215938" y="520118"/>
                    <a:pt x="206145" y="509189"/>
                    <a:pt x="193313" y="508467"/>
                  </a:cubicBezTo>
                  <a:cubicBezTo>
                    <a:pt x="113473" y="495371"/>
                    <a:pt x="61757" y="436971"/>
                    <a:pt x="49649" y="357964"/>
                  </a:cubicBezTo>
                  <a:cubicBezTo>
                    <a:pt x="-10412" y="-34470"/>
                    <a:pt x="876272" y="46366"/>
                    <a:pt x="1063016" y="66588"/>
                  </a:cubicBezTo>
                  <a:cubicBezTo>
                    <a:pt x="1075752" y="68273"/>
                    <a:pt x="1087475" y="59366"/>
                    <a:pt x="1089163" y="46655"/>
                  </a:cubicBezTo>
                  <a:cubicBezTo>
                    <a:pt x="1090128" y="39530"/>
                    <a:pt x="1087668" y="32838"/>
                    <a:pt x="1083133" y="27927"/>
                  </a:cubicBezTo>
                  <a:cubicBezTo>
                    <a:pt x="1079563" y="24075"/>
                    <a:pt x="1074787" y="21331"/>
                    <a:pt x="1069191" y="20560"/>
                  </a:cubicBezTo>
                  <a:cubicBezTo>
                    <a:pt x="846941" y="-3464"/>
                    <a:pt x="-64491" y="-80834"/>
                    <a:pt x="3626" y="365090"/>
                  </a:cubicBezTo>
                </a:path>
              </a:pathLst>
            </a:custGeom>
            <a:solidFill>
              <a:srgbClr val="009AD8"/>
            </a:solidFill>
            <a:ln w="4796" cap="flat">
              <a:noFill/>
              <a:prstDash val="solid"/>
              <a:miter/>
            </a:ln>
          </p:spPr>
          <p:txBody>
            <a:bodyPr rtlCol="0" anchor="ctr"/>
            <a:lstStyle/>
            <a:p>
              <a:endParaRPr lang="en-US"/>
            </a:p>
          </p:txBody>
        </p:sp>
        <p:sp>
          <p:nvSpPr>
            <p:cNvPr id="19" name="Freeform 35">
              <a:extLst>
                <a:ext uri="{FF2B5EF4-FFF2-40B4-BE49-F238E27FC236}">
                  <a16:creationId xmlns:a16="http://schemas.microsoft.com/office/drawing/2014/main" id="{8406CD5F-7F43-C739-40C6-BCB51D6273A2}"/>
                </a:ext>
              </a:extLst>
            </p:cNvPr>
            <p:cNvSpPr/>
            <p:nvPr/>
          </p:nvSpPr>
          <p:spPr>
            <a:xfrm>
              <a:off x="5536317" y="3307886"/>
              <a:ext cx="98529" cy="182817"/>
            </a:xfrm>
            <a:custGeom>
              <a:avLst/>
              <a:gdLst>
                <a:gd name="connsiteX0" fmla="*/ 89389 w 98529"/>
                <a:gd name="connsiteY0" fmla="*/ 4789 h 182817"/>
                <a:gd name="connsiteX1" fmla="*/ 56777 w 98529"/>
                <a:gd name="connsiteY1" fmla="*/ 9122 h 182817"/>
                <a:gd name="connsiteX2" fmla="*/ 1541 w 98529"/>
                <a:gd name="connsiteY2" fmla="*/ 164199 h 182817"/>
                <a:gd name="connsiteX3" fmla="*/ 28942 w 98529"/>
                <a:gd name="connsiteY3" fmla="*/ 182350 h 182817"/>
                <a:gd name="connsiteX4" fmla="*/ 47129 w 98529"/>
                <a:gd name="connsiteY4" fmla="*/ 155003 h 182817"/>
                <a:gd name="connsiteX5" fmla="*/ 93731 w 98529"/>
                <a:gd name="connsiteY5" fmla="*/ 37383 h 182817"/>
                <a:gd name="connsiteX6" fmla="*/ 89389 w 98529"/>
                <a:gd name="connsiteY6" fmla="*/ 4837 h 1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529" h="182817">
                  <a:moveTo>
                    <a:pt x="89389" y="4789"/>
                  </a:moveTo>
                  <a:cubicBezTo>
                    <a:pt x="79210" y="-3011"/>
                    <a:pt x="64593" y="-1085"/>
                    <a:pt x="56777" y="9122"/>
                  </a:cubicBezTo>
                  <a:cubicBezTo>
                    <a:pt x="15241" y="66174"/>
                    <a:pt x="-6130" y="93762"/>
                    <a:pt x="1541" y="164199"/>
                  </a:cubicBezTo>
                  <a:cubicBezTo>
                    <a:pt x="4097" y="176765"/>
                    <a:pt x="16351" y="184901"/>
                    <a:pt x="28942" y="182350"/>
                  </a:cubicBezTo>
                  <a:cubicBezTo>
                    <a:pt x="41533" y="179798"/>
                    <a:pt x="49686" y="167569"/>
                    <a:pt x="47129" y="155003"/>
                  </a:cubicBezTo>
                  <a:cubicBezTo>
                    <a:pt x="41533" y="103198"/>
                    <a:pt x="63387" y="79029"/>
                    <a:pt x="93731" y="37383"/>
                  </a:cubicBezTo>
                  <a:cubicBezTo>
                    <a:pt x="101546" y="27225"/>
                    <a:pt x="99616" y="12637"/>
                    <a:pt x="89389" y="4837"/>
                  </a:cubicBezTo>
                </a:path>
              </a:pathLst>
            </a:custGeom>
            <a:solidFill>
              <a:srgbClr val="009AD8"/>
            </a:solidFill>
            <a:ln w="4796" cap="flat">
              <a:noFill/>
              <a:prstDash val="solid"/>
              <a:miter/>
            </a:ln>
          </p:spPr>
          <p:txBody>
            <a:bodyPr rtlCol="0" anchor="ctr"/>
            <a:lstStyle/>
            <a:p>
              <a:endParaRPr lang="en-US"/>
            </a:p>
          </p:txBody>
        </p:sp>
        <p:sp>
          <p:nvSpPr>
            <p:cNvPr id="20" name="Freeform 36">
              <a:extLst>
                <a:ext uri="{FF2B5EF4-FFF2-40B4-BE49-F238E27FC236}">
                  <a16:creationId xmlns:a16="http://schemas.microsoft.com/office/drawing/2014/main" id="{52285E43-2074-4383-4320-D494F51B546A}"/>
                </a:ext>
              </a:extLst>
            </p:cNvPr>
            <p:cNvSpPr/>
            <p:nvPr/>
          </p:nvSpPr>
          <p:spPr>
            <a:xfrm>
              <a:off x="6454915" y="3551201"/>
              <a:ext cx="170878" cy="146898"/>
            </a:xfrm>
            <a:custGeom>
              <a:avLst/>
              <a:gdLst>
                <a:gd name="connsiteX0" fmla="*/ 453 w 170878"/>
                <a:gd name="connsiteY0" fmla="*/ 128247 h 146898"/>
                <a:gd name="connsiteX1" fmla="*/ 27855 w 170878"/>
                <a:gd name="connsiteY1" fmla="*/ 146446 h 146898"/>
                <a:gd name="connsiteX2" fmla="*/ 169059 w 170878"/>
                <a:gd name="connsiteY2" fmla="*/ 32197 h 146898"/>
                <a:gd name="connsiteX3" fmla="*/ 156612 w 170878"/>
                <a:gd name="connsiteY3" fmla="*/ 1817 h 146898"/>
                <a:gd name="connsiteX4" fmla="*/ 126172 w 170878"/>
                <a:gd name="connsiteY4" fmla="*/ 14238 h 146898"/>
                <a:gd name="connsiteX5" fmla="*/ 18689 w 170878"/>
                <a:gd name="connsiteY5" fmla="*/ 100948 h 146898"/>
                <a:gd name="connsiteX6" fmla="*/ 453 w 170878"/>
                <a:gd name="connsiteY6" fmla="*/ 128295 h 14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78" h="146898">
                  <a:moveTo>
                    <a:pt x="453" y="128247"/>
                  </a:moveTo>
                  <a:cubicBezTo>
                    <a:pt x="2962" y="140813"/>
                    <a:pt x="15264" y="148949"/>
                    <a:pt x="27855" y="146446"/>
                  </a:cubicBezTo>
                  <a:cubicBezTo>
                    <a:pt x="103594" y="116836"/>
                    <a:pt x="124435" y="99793"/>
                    <a:pt x="169059" y="32197"/>
                  </a:cubicBezTo>
                  <a:cubicBezTo>
                    <a:pt x="174027" y="20353"/>
                    <a:pt x="168480" y="6776"/>
                    <a:pt x="156612" y="1817"/>
                  </a:cubicBezTo>
                  <a:cubicBezTo>
                    <a:pt x="144745" y="-3142"/>
                    <a:pt x="131140" y="2395"/>
                    <a:pt x="126172" y="14238"/>
                  </a:cubicBezTo>
                  <a:cubicBezTo>
                    <a:pt x="93753" y="62191"/>
                    <a:pt x="72527" y="79187"/>
                    <a:pt x="18689" y="100948"/>
                  </a:cubicBezTo>
                  <a:cubicBezTo>
                    <a:pt x="6098" y="103452"/>
                    <a:pt x="-2055" y="115681"/>
                    <a:pt x="453" y="128295"/>
                  </a:cubicBezTo>
                </a:path>
              </a:pathLst>
            </a:custGeom>
            <a:solidFill>
              <a:srgbClr val="009AD8"/>
            </a:solidFill>
            <a:ln w="4796"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25B38CDB-8DFB-0A69-30EE-FAA4D44A49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295727">
            <a:off x="9138758" y="4242001"/>
            <a:ext cx="944936" cy="739183"/>
          </a:xfrm>
          <a:prstGeom prst="rect">
            <a:avLst/>
          </a:prstGeom>
        </p:spPr>
      </p:pic>
      <p:pic>
        <p:nvPicPr>
          <p:cNvPr id="22" name="Graphic 21">
            <a:extLst>
              <a:ext uri="{FF2B5EF4-FFF2-40B4-BE49-F238E27FC236}">
                <a16:creationId xmlns:a16="http://schemas.microsoft.com/office/drawing/2014/main" id="{2148F1F9-396A-FEEE-874E-2477F19033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21251" y="2404097"/>
            <a:ext cx="736258" cy="871239"/>
          </a:xfrm>
          <a:prstGeom prst="rect">
            <a:avLst/>
          </a:prstGeom>
        </p:spPr>
      </p:pic>
    </p:spTree>
    <p:extLst>
      <p:ext uri="{BB962C8B-B14F-4D97-AF65-F5344CB8AC3E}">
        <p14:creationId xmlns:p14="http://schemas.microsoft.com/office/powerpoint/2010/main" val="349052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C_SLIDE_DECK">
  <a:themeElements>
    <a:clrScheme name="Childrens Commissioner">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D908AB042DA14E98E83DD91EDFB348" ma:contentTypeVersion="21" ma:contentTypeDescription="Create a new document." ma:contentTypeScope="" ma:versionID="4bb711232754fea377596d1bf6bf502e">
  <xsd:schema xmlns:xsd="http://www.w3.org/2001/XMLSchema" xmlns:xs="http://www.w3.org/2001/XMLSchema" xmlns:p="http://schemas.microsoft.com/office/2006/metadata/properties" xmlns:ns1="http://schemas.microsoft.com/sharepoint/v3" xmlns:ns2="ffb083f2-0ff9-4120-96db-5f921f02879e" xmlns:ns3="4a4a355b-4925-4e0a-9e42-f8250ef9552c" targetNamespace="http://schemas.microsoft.com/office/2006/metadata/properties" ma:root="true" ma:fieldsID="40a06373eeb1bb4f3df2b9d83bbebca1" ns1:_="" ns2:_="" ns3:_="">
    <xsd:import namespace="http://schemas.microsoft.com/sharepoint/v3"/>
    <xsd:import namespace="ffb083f2-0ff9-4120-96db-5f921f02879e"/>
    <xsd:import namespace="4a4a355b-4925-4e0a-9e42-f8250ef955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Weekofpublication"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b083f2-0ff9-4120-96db-5f921f028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Weekofpublication" ma:index="24" nillable="true" ma:displayName="Week of publication" ma:description="HaH Care week" ma:format="Dropdown" ma:internalName="Weekofpublication">
      <xsd:simpleType>
        <xsd:restriction base="dms:Text">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4a355b-4925-4e0a-9e42-f8250ef955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bd908e5-696d-40db-8d63-d33e7e6c36cf}" ma:internalName="TaxCatchAll" ma:showField="CatchAllData" ma:web="4a4a355b-4925-4e0a-9e42-f8250ef955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4a355b-4925-4e0a-9e42-f8250ef9552c" xsi:nil="true"/>
    <lcf76f155ced4ddcb4097134ff3c332f xmlns="ffb083f2-0ff9-4120-96db-5f921f02879e">
      <Terms xmlns="http://schemas.microsoft.com/office/infopath/2007/PartnerControls"/>
    </lcf76f155ced4ddcb4097134ff3c332f>
    <SharedWithUsers xmlns="4a4a355b-4925-4e0a-9e42-f8250ef9552c">
      <UserInfo>
        <DisplayName>LYONS, Eleanor- Children's Commissioner</DisplayName>
        <AccountId>27</AccountId>
        <AccountType/>
      </UserInfo>
    </SharedWithUsers>
    <Weekofpublication xmlns="ffb083f2-0ff9-4120-96db-5f921f02879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68B4395-DF40-49AA-B0F4-A15BADFD7C0C}">
  <ds:schemaRefs>
    <ds:schemaRef ds:uri="http://schemas.microsoft.com/sharepoint/v3/contenttype/forms"/>
  </ds:schemaRefs>
</ds:datastoreItem>
</file>

<file path=customXml/itemProps2.xml><?xml version="1.0" encoding="utf-8"?>
<ds:datastoreItem xmlns:ds="http://schemas.openxmlformats.org/officeDocument/2006/customXml" ds:itemID="{ADAB692D-07A4-4F76-9753-8EDE3CCF2C21}">
  <ds:schemaRefs>
    <ds:schemaRef ds:uri="4a4a355b-4925-4e0a-9e42-f8250ef9552c"/>
    <ds:schemaRef ds:uri="ffb083f2-0ff9-4120-96db-5f921f0287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F63F18-3F37-4217-B87F-2EDA348BF4F7}">
  <ds:schemaRefs>
    <ds:schemaRef ds:uri="4a4a355b-4925-4e0a-9e42-f8250ef9552c"/>
    <ds:schemaRef ds:uri="ffb083f2-0ff9-4120-96db-5f921f0287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emplate>CCo master theme</Template>
  <TotalTime>6</TotalTime>
  <Words>680</Words>
  <Application>Microsoft Office PowerPoint</Application>
  <PresentationFormat>Widescreen</PresentationFormat>
  <Paragraphs>61</Paragraphs>
  <Slides>11</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Hind Vadodara</vt:lpstr>
      <vt:lpstr>Source Sans Pro</vt:lpstr>
      <vt:lpstr>1_CC_SLIDE_DECK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Ambition – Engagement with Children</dc:title>
  <dc:creator>FRIEND, Stephanie</dc:creator>
  <cp:lastModifiedBy>DAVIES, Scout - Children's Commissioner</cp:lastModifiedBy>
  <cp:revision>2</cp:revision>
  <dcterms:created xsi:type="dcterms:W3CDTF">2023-05-24T10:47:02Z</dcterms:created>
  <dcterms:modified xsi:type="dcterms:W3CDTF">2026-05-08T08:04:39Z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0x0101000FD908AB042DA14E98E83DD91EDFB348</vt:lpwstr>
  </property>
  <property fmtid="{D5CDD505-2E9C-101B-9397-08002B2CF9AE}" pid="3" name="MediaServiceImageTags">
    <vt:lpwstr/>
  </property>
</Properties>
</file>